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672" r:id="rId1"/>
    <p:sldMasterId id="2147483684" r:id="rId2"/>
  </p:sldMasterIdLst>
  <p:notesMasterIdLst>
    <p:notesMasterId r:id="rId13"/>
  </p:notesMasterIdLst>
  <p:sldIdLst>
    <p:sldId id="256" r:id="rId3"/>
    <p:sldId id="257" r:id="rId4"/>
    <p:sldId id="258" r:id="rId5"/>
    <p:sldId id="259" r:id="rId6"/>
    <p:sldId id="260" r:id="rId7"/>
    <p:sldId id="261" r:id="rId8"/>
    <p:sldId id="262" r:id="rId9"/>
    <p:sldId id="263" r:id="rId10"/>
    <p:sldId id="264" r:id="rId11"/>
    <p:sldId id="265" r:id="rId12"/>
  </p:sldIdLst>
  <p:sldSz cx="13433425" cy="7556500"/>
  <p:notesSz cx="6858000" cy="9144000"/>
  <p:defaultTextStyle>
    <a:defPPr>
      <a:defRPr lang="pl-PL"/>
    </a:defPPr>
    <a:lvl1pPr algn="l" rtl="0" eaLnBrk="0" fontAlgn="base" hangingPunct="0">
      <a:spcBef>
        <a:spcPct val="0"/>
      </a:spcBef>
      <a:spcAft>
        <a:spcPct val="0"/>
      </a:spcAft>
      <a:defRPr sz="2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2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2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2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2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2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2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2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2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2380">
          <p15:clr>
            <a:srgbClr val="A4A3A4"/>
          </p15:clr>
        </p15:guide>
        <p15:guide id="2" pos="42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57" autoAdjust="0"/>
    <p:restoredTop sz="90929"/>
  </p:normalViewPr>
  <p:slideViewPr>
    <p:cSldViewPr>
      <p:cViewPr varScale="1">
        <p:scale>
          <a:sx n="93" d="100"/>
          <a:sy n="93" d="100"/>
        </p:scale>
        <p:origin x="1230" y="96"/>
      </p:cViewPr>
      <p:guideLst>
        <p:guide orient="horz" pos="2380"/>
        <p:guide pos="4231"/>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4A21C6BB-9D9B-519C-2F34-EC1A8826F6B9}"/>
              </a:ext>
            </a:extLst>
          </p:cNvPr>
          <p:cNvSpPr>
            <a:spLocks noGrp="1" noRot="1" noChangeAspect="1"/>
          </p:cNvSpPr>
          <p:nvPr>
            <p:ph type="sldImg"/>
          </p:nvPr>
        </p:nvSpPr>
        <p:spPr bwMode="auto">
          <a:xfrm>
            <a:off x="382588" y="685800"/>
            <a:ext cx="6092825"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 name="Rectangle 2">
            <a:extLst>
              <a:ext uri="{FF2B5EF4-FFF2-40B4-BE49-F238E27FC236}">
                <a16:creationId xmlns:a16="http://schemas.microsoft.com/office/drawing/2014/main" id="{8682C352-136E-45F5-B773-6ABC90B8E127}"/>
              </a:ext>
            </a:extLst>
          </p:cNvPr>
          <p:cNvSpPr>
            <a:spLocks noGrp="1"/>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pl-PL" noProof="0">
                <a:sym typeface="Helvetica Neue" charset="0"/>
              </a:rPr>
              <a:t>Click to edit Master text styles</a:t>
            </a:r>
          </a:p>
          <a:p>
            <a:pPr lvl="1"/>
            <a:r>
              <a:rPr lang="en-US" altLang="pl-PL" noProof="0">
                <a:sym typeface="Helvetica Neue" charset="0"/>
              </a:rPr>
              <a:t>Second level</a:t>
            </a:r>
          </a:p>
          <a:p>
            <a:pPr lvl="2"/>
            <a:r>
              <a:rPr lang="en-US" altLang="pl-PL" noProof="0">
                <a:sym typeface="Helvetica Neue" charset="0"/>
              </a:rPr>
              <a:t>Third level</a:t>
            </a:r>
          </a:p>
          <a:p>
            <a:pPr lvl="3"/>
            <a:r>
              <a:rPr lang="en-US" altLang="pl-PL" noProof="0">
                <a:sym typeface="Helvetica Neue" charset="0"/>
              </a:rPr>
              <a:t>Fourth level</a:t>
            </a:r>
          </a:p>
          <a:p>
            <a:pPr lvl="4"/>
            <a:r>
              <a:rPr lang="en-US" altLang="pl-PL" noProof="0">
                <a:sym typeface="Helvetica Neue" charset="0"/>
              </a:rPr>
              <a:t>Fifth level</a:t>
            </a:r>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kern="1200">
        <a:solidFill>
          <a:srgbClr val="000000"/>
        </a:solidFill>
        <a:latin typeface="Helvetica Neue" charset="0"/>
        <a:ea typeface="Helvetica Neue" charset="0"/>
        <a:cs typeface="Helvetica Neue" charset="0"/>
        <a:sym typeface="Helvetica Neue" charset="0"/>
      </a:defRPr>
    </a:lvl1pPr>
    <a:lvl2pPr indent="228600" algn="l" rtl="0" eaLnBrk="0" fontAlgn="base" hangingPunct="0">
      <a:spcBef>
        <a:spcPct val="0"/>
      </a:spcBef>
      <a:spcAft>
        <a:spcPct val="0"/>
      </a:spcAft>
      <a:defRPr kern="1200">
        <a:solidFill>
          <a:srgbClr val="000000"/>
        </a:solidFill>
        <a:latin typeface="Helvetica Neue" charset="0"/>
        <a:ea typeface="Helvetica Neue" charset="0"/>
        <a:cs typeface="Helvetica Neue" charset="0"/>
        <a:sym typeface="Helvetica Neue" charset="0"/>
      </a:defRPr>
    </a:lvl2pPr>
    <a:lvl3pPr indent="457200" algn="l" rtl="0" eaLnBrk="0" fontAlgn="base" hangingPunct="0">
      <a:spcBef>
        <a:spcPct val="0"/>
      </a:spcBef>
      <a:spcAft>
        <a:spcPct val="0"/>
      </a:spcAft>
      <a:defRPr kern="1200">
        <a:solidFill>
          <a:srgbClr val="000000"/>
        </a:solidFill>
        <a:latin typeface="Helvetica Neue" charset="0"/>
        <a:ea typeface="Helvetica Neue" charset="0"/>
        <a:cs typeface="Helvetica Neue" charset="0"/>
        <a:sym typeface="Helvetica Neue" charset="0"/>
      </a:defRPr>
    </a:lvl3pPr>
    <a:lvl4pPr indent="685800" algn="l" rtl="0" eaLnBrk="0" fontAlgn="base" hangingPunct="0">
      <a:spcBef>
        <a:spcPct val="0"/>
      </a:spcBef>
      <a:spcAft>
        <a:spcPct val="0"/>
      </a:spcAft>
      <a:defRPr kern="1200">
        <a:solidFill>
          <a:srgbClr val="000000"/>
        </a:solidFill>
        <a:latin typeface="Helvetica Neue" charset="0"/>
        <a:ea typeface="Helvetica Neue" charset="0"/>
        <a:cs typeface="Helvetica Neue" charset="0"/>
        <a:sym typeface="Helvetica Neue" charset="0"/>
      </a:defRPr>
    </a:lvl4pPr>
    <a:lvl5pPr indent="914400" algn="l" rtl="0" eaLnBrk="0" fontAlgn="base" hangingPunct="0">
      <a:spcBef>
        <a:spcPct val="0"/>
      </a:spcBef>
      <a:spcAft>
        <a:spcPct val="0"/>
      </a:spcAft>
      <a:defRPr kern="1200">
        <a:solidFill>
          <a:srgbClr val="000000"/>
        </a:solidFill>
        <a:latin typeface="Helvetica Neue" charset="0"/>
        <a:ea typeface="Helvetica Neue" charset="0"/>
        <a:cs typeface="Helvetica Neue" charset="0"/>
        <a:sym typeface="Helvetica Neue"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Tree>
    <p:extLst>
      <p:ext uri="{BB962C8B-B14F-4D97-AF65-F5344CB8AC3E}">
        <p14:creationId xmlns:p14="http://schemas.microsoft.com/office/powerpoint/2010/main" val="4055769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Tree>
    <p:extLst>
      <p:ext uri="{BB962C8B-B14F-4D97-AF65-F5344CB8AC3E}">
        <p14:creationId xmlns:p14="http://schemas.microsoft.com/office/powerpoint/2010/main" val="540485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itle 1"/>
          <p:cNvSpPr>
            <a:spLocks noGrp="1"/>
          </p:cNvSpPr>
          <p:nvPr>
            <p:ph type="ctrTitle"/>
          </p:nvPr>
        </p:nvSpPr>
        <p:spPr>
          <a:xfrm>
            <a:off x="1679178" y="1236678"/>
            <a:ext cx="10075069" cy="2630781"/>
          </a:xfrm>
        </p:spPr>
        <p:txBody>
          <a:bodyPr anchor="b"/>
          <a:lstStyle>
            <a:lvl1pPr algn="ctr">
              <a:defRPr sz="6611"/>
            </a:lvl1pPr>
          </a:lstStyle>
          <a:p>
            <a:r>
              <a:rPr lang="pl-PL"/>
              <a:t>Kliknij, aby edytować styl</a:t>
            </a:r>
            <a:endParaRPr lang="en-US" dirty="0"/>
          </a:p>
        </p:txBody>
      </p:sp>
      <p:sp>
        <p:nvSpPr>
          <p:cNvPr id="3" name="Subtitle 2"/>
          <p:cNvSpPr>
            <a:spLocks noGrp="1"/>
          </p:cNvSpPr>
          <p:nvPr>
            <p:ph type="subTitle" idx="1"/>
          </p:nvPr>
        </p:nvSpPr>
        <p:spPr>
          <a:xfrm>
            <a:off x="1679178" y="3968912"/>
            <a:ext cx="10075069" cy="1824404"/>
          </a:xfrm>
        </p:spPr>
        <p:txBody>
          <a:bodyPr/>
          <a:lstStyle>
            <a:lvl1pPr marL="0" indent="0" algn="ctr">
              <a:buNone/>
              <a:defRPr sz="2644"/>
            </a:lvl1pPr>
            <a:lvl2pPr marL="503743" indent="0" algn="ctr">
              <a:buNone/>
              <a:defRPr sz="2204"/>
            </a:lvl2pPr>
            <a:lvl3pPr marL="1007486" indent="0" algn="ctr">
              <a:buNone/>
              <a:defRPr sz="1983"/>
            </a:lvl3pPr>
            <a:lvl4pPr marL="1511229" indent="0" algn="ctr">
              <a:buNone/>
              <a:defRPr sz="1763"/>
            </a:lvl4pPr>
            <a:lvl5pPr marL="2014972" indent="0" algn="ctr">
              <a:buNone/>
              <a:defRPr sz="1763"/>
            </a:lvl5pPr>
            <a:lvl6pPr marL="2518715" indent="0" algn="ctr">
              <a:buNone/>
              <a:defRPr sz="1763"/>
            </a:lvl6pPr>
            <a:lvl7pPr marL="3022458" indent="0" algn="ctr">
              <a:buNone/>
              <a:defRPr sz="1763"/>
            </a:lvl7pPr>
            <a:lvl8pPr marL="3526201" indent="0" algn="ctr">
              <a:buNone/>
              <a:defRPr sz="1763"/>
            </a:lvl8pPr>
            <a:lvl9pPr marL="4029944" indent="0" algn="ctr">
              <a:buNone/>
              <a:defRPr sz="1763"/>
            </a:lvl9pPr>
          </a:lstStyle>
          <a:p>
            <a:r>
              <a:rPr lang="pl-PL"/>
              <a:t>Kliknij, aby edytować styl wzorca podtytułu</a:t>
            </a:r>
            <a:endParaRPr lang="en-US" dirty="0"/>
          </a:p>
        </p:txBody>
      </p:sp>
      <p:sp>
        <p:nvSpPr>
          <p:cNvPr id="4" name="Date Placeholder 3">
            <a:extLst>
              <a:ext uri="{FF2B5EF4-FFF2-40B4-BE49-F238E27FC236}">
                <a16:creationId xmlns:a16="http://schemas.microsoft.com/office/drawing/2014/main" id="{3EE419B4-9546-647B-5D8D-38C9EBD904CA}"/>
              </a:ext>
            </a:extLst>
          </p:cNvPr>
          <p:cNvSpPr>
            <a:spLocks noGrp="1"/>
          </p:cNvSpPr>
          <p:nvPr>
            <p:ph type="dt" sz="half" idx="10"/>
          </p:nvPr>
        </p:nvSpPr>
        <p:spPr/>
        <p:txBody>
          <a:bodyPr/>
          <a:lstStyle>
            <a:lvl1pPr>
              <a:defRPr/>
            </a:lvl1pPr>
          </a:lstStyle>
          <a:p>
            <a:pPr>
              <a:defRPr/>
            </a:pPr>
            <a:fld id="{F8F55EF0-31F8-409F-A47A-82A35E4D67D6}" type="datetimeFigureOut">
              <a:rPr lang="en-US"/>
              <a:pPr>
                <a:defRPr/>
              </a:pPr>
              <a:t>2024-09-19</a:t>
            </a:fld>
            <a:endParaRPr lang="en-US" dirty="0"/>
          </a:p>
        </p:txBody>
      </p:sp>
      <p:sp>
        <p:nvSpPr>
          <p:cNvPr id="5" name="Footer Placeholder 4">
            <a:extLst>
              <a:ext uri="{FF2B5EF4-FFF2-40B4-BE49-F238E27FC236}">
                <a16:creationId xmlns:a16="http://schemas.microsoft.com/office/drawing/2014/main" id="{DDB1A85F-E429-B799-9613-509BC91F5410}"/>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85196832-3271-28B1-6961-87BD158E8F2C}"/>
              </a:ext>
            </a:extLst>
          </p:cNvPr>
          <p:cNvSpPr>
            <a:spLocks noGrp="1"/>
          </p:cNvSpPr>
          <p:nvPr>
            <p:ph type="sldNum" sz="quarter" idx="12"/>
          </p:nvPr>
        </p:nvSpPr>
        <p:spPr/>
        <p:txBody>
          <a:bodyPr/>
          <a:lstStyle>
            <a:lvl1pPr>
              <a:defRPr/>
            </a:lvl1pPr>
          </a:lstStyle>
          <a:p>
            <a:fld id="{423F96E2-7D68-4334-83CE-4133949357D7}" type="slidenum">
              <a:rPr lang="en-US" altLang="pl-PL"/>
              <a:pPr/>
              <a:t>‹#›</a:t>
            </a:fld>
            <a:endParaRPr lang="en-US" altLang="pl-PL" dirty="0"/>
          </a:p>
        </p:txBody>
      </p:sp>
    </p:spTree>
    <p:extLst>
      <p:ext uri="{BB962C8B-B14F-4D97-AF65-F5344CB8AC3E}">
        <p14:creationId xmlns:p14="http://schemas.microsoft.com/office/powerpoint/2010/main" val="827701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a:extLst>
              <a:ext uri="{FF2B5EF4-FFF2-40B4-BE49-F238E27FC236}">
                <a16:creationId xmlns:a16="http://schemas.microsoft.com/office/drawing/2014/main" id="{05472526-5C8F-48E5-6897-E72FAA30CE54}"/>
              </a:ext>
            </a:extLst>
          </p:cNvPr>
          <p:cNvSpPr>
            <a:spLocks noGrp="1"/>
          </p:cNvSpPr>
          <p:nvPr>
            <p:ph type="dt" sz="half" idx="10"/>
          </p:nvPr>
        </p:nvSpPr>
        <p:spPr/>
        <p:txBody>
          <a:bodyPr/>
          <a:lstStyle>
            <a:lvl1pPr>
              <a:defRPr/>
            </a:lvl1pPr>
          </a:lstStyle>
          <a:p>
            <a:pPr>
              <a:defRPr/>
            </a:pPr>
            <a:fld id="{49D1BFFB-2823-4946-B9E8-9652CD56437C}" type="datetimeFigureOut">
              <a:rPr lang="en-US"/>
              <a:pPr>
                <a:defRPr/>
              </a:pPr>
              <a:t>2024-09-19</a:t>
            </a:fld>
            <a:endParaRPr lang="en-US" dirty="0"/>
          </a:p>
        </p:txBody>
      </p:sp>
      <p:sp>
        <p:nvSpPr>
          <p:cNvPr id="5" name="Footer Placeholder 4">
            <a:extLst>
              <a:ext uri="{FF2B5EF4-FFF2-40B4-BE49-F238E27FC236}">
                <a16:creationId xmlns:a16="http://schemas.microsoft.com/office/drawing/2014/main" id="{830B3C73-B873-0BC3-C46C-96FBBCCD8554}"/>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D0173C53-F888-6092-5866-6D2A1D150107}"/>
              </a:ext>
            </a:extLst>
          </p:cNvPr>
          <p:cNvSpPr>
            <a:spLocks noGrp="1"/>
          </p:cNvSpPr>
          <p:nvPr>
            <p:ph type="sldNum" sz="quarter" idx="12"/>
          </p:nvPr>
        </p:nvSpPr>
        <p:spPr/>
        <p:txBody>
          <a:bodyPr/>
          <a:lstStyle>
            <a:lvl1pPr>
              <a:defRPr/>
            </a:lvl1pPr>
          </a:lstStyle>
          <a:p>
            <a:fld id="{C2E44DAF-94B9-4AC7-BA59-FC9ED7C2A7BF}" type="slidenum">
              <a:rPr lang="en-US" altLang="pl-PL"/>
              <a:pPr/>
              <a:t>‹#›</a:t>
            </a:fld>
            <a:endParaRPr lang="en-US" altLang="pl-PL" dirty="0"/>
          </a:p>
        </p:txBody>
      </p:sp>
    </p:spTree>
    <p:extLst>
      <p:ext uri="{BB962C8B-B14F-4D97-AF65-F5344CB8AC3E}">
        <p14:creationId xmlns:p14="http://schemas.microsoft.com/office/powerpoint/2010/main" val="326605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13295" y="402314"/>
            <a:ext cx="2896582" cy="6403784"/>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923548" y="402314"/>
            <a:ext cx="8521829" cy="6403784"/>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a:extLst>
              <a:ext uri="{FF2B5EF4-FFF2-40B4-BE49-F238E27FC236}">
                <a16:creationId xmlns:a16="http://schemas.microsoft.com/office/drawing/2014/main" id="{029646B0-E35F-43D9-1188-01214BF29B1B}"/>
              </a:ext>
            </a:extLst>
          </p:cNvPr>
          <p:cNvSpPr>
            <a:spLocks noGrp="1"/>
          </p:cNvSpPr>
          <p:nvPr>
            <p:ph type="dt" sz="half" idx="10"/>
          </p:nvPr>
        </p:nvSpPr>
        <p:spPr/>
        <p:txBody>
          <a:bodyPr/>
          <a:lstStyle>
            <a:lvl1pPr>
              <a:defRPr/>
            </a:lvl1pPr>
          </a:lstStyle>
          <a:p>
            <a:pPr>
              <a:defRPr/>
            </a:pPr>
            <a:fld id="{D310AFA6-8254-4F03-AA40-DC230BA557A8}" type="datetimeFigureOut">
              <a:rPr lang="en-US"/>
              <a:pPr>
                <a:defRPr/>
              </a:pPr>
              <a:t>2024-09-19</a:t>
            </a:fld>
            <a:endParaRPr lang="en-US" dirty="0"/>
          </a:p>
        </p:txBody>
      </p:sp>
      <p:sp>
        <p:nvSpPr>
          <p:cNvPr id="5" name="Footer Placeholder 4">
            <a:extLst>
              <a:ext uri="{FF2B5EF4-FFF2-40B4-BE49-F238E27FC236}">
                <a16:creationId xmlns:a16="http://schemas.microsoft.com/office/drawing/2014/main" id="{65F58172-731C-0D49-41FD-745259A1C090}"/>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66BFF651-9E42-307D-8312-C531A50634FC}"/>
              </a:ext>
            </a:extLst>
          </p:cNvPr>
          <p:cNvSpPr>
            <a:spLocks noGrp="1"/>
          </p:cNvSpPr>
          <p:nvPr>
            <p:ph type="sldNum" sz="quarter" idx="12"/>
          </p:nvPr>
        </p:nvSpPr>
        <p:spPr/>
        <p:txBody>
          <a:bodyPr/>
          <a:lstStyle>
            <a:lvl1pPr>
              <a:defRPr/>
            </a:lvl1pPr>
          </a:lstStyle>
          <a:p>
            <a:fld id="{38E49DF2-3557-4B3F-846E-ADA15ACF81AB}" type="slidenum">
              <a:rPr lang="en-US" altLang="pl-PL"/>
              <a:pPr/>
              <a:t>‹#›</a:t>
            </a:fld>
            <a:endParaRPr lang="en-US" altLang="pl-PL" dirty="0"/>
          </a:p>
        </p:txBody>
      </p:sp>
    </p:spTree>
    <p:extLst>
      <p:ext uri="{BB962C8B-B14F-4D97-AF65-F5344CB8AC3E}">
        <p14:creationId xmlns:p14="http://schemas.microsoft.com/office/powerpoint/2010/main" val="1056636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itle 1"/>
          <p:cNvSpPr>
            <a:spLocks noGrp="1"/>
          </p:cNvSpPr>
          <p:nvPr>
            <p:ph type="ctrTitle"/>
          </p:nvPr>
        </p:nvSpPr>
        <p:spPr>
          <a:xfrm>
            <a:off x="1679178" y="1236678"/>
            <a:ext cx="10075069" cy="2630781"/>
          </a:xfrm>
        </p:spPr>
        <p:txBody>
          <a:bodyPr anchor="b"/>
          <a:lstStyle>
            <a:lvl1pPr algn="ctr">
              <a:defRPr sz="6611"/>
            </a:lvl1pPr>
          </a:lstStyle>
          <a:p>
            <a:r>
              <a:rPr lang="pl-PL"/>
              <a:t>Kliknij, aby edytować styl</a:t>
            </a:r>
            <a:endParaRPr lang="en-US" dirty="0"/>
          </a:p>
        </p:txBody>
      </p:sp>
      <p:sp>
        <p:nvSpPr>
          <p:cNvPr id="3" name="Subtitle 2"/>
          <p:cNvSpPr>
            <a:spLocks noGrp="1"/>
          </p:cNvSpPr>
          <p:nvPr>
            <p:ph type="subTitle" idx="1"/>
          </p:nvPr>
        </p:nvSpPr>
        <p:spPr>
          <a:xfrm>
            <a:off x="1679178" y="3968912"/>
            <a:ext cx="10075069" cy="1824404"/>
          </a:xfrm>
        </p:spPr>
        <p:txBody>
          <a:bodyPr/>
          <a:lstStyle>
            <a:lvl1pPr marL="0" indent="0" algn="ctr">
              <a:buNone/>
              <a:defRPr sz="2644"/>
            </a:lvl1pPr>
            <a:lvl2pPr marL="503743" indent="0" algn="ctr">
              <a:buNone/>
              <a:defRPr sz="2204"/>
            </a:lvl2pPr>
            <a:lvl3pPr marL="1007486" indent="0" algn="ctr">
              <a:buNone/>
              <a:defRPr sz="1983"/>
            </a:lvl3pPr>
            <a:lvl4pPr marL="1511229" indent="0" algn="ctr">
              <a:buNone/>
              <a:defRPr sz="1763"/>
            </a:lvl4pPr>
            <a:lvl5pPr marL="2014972" indent="0" algn="ctr">
              <a:buNone/>
              <a:defRPr sz="1763"/>
            </a:lvl5pPr>
            <a:lvl6pPr marL="2518715" indent="0" algn="ctr">
              <a:buNone/>
              <a:defRPr sz="1763"/>
            </a:lvl6pPr>
            <a:lvl7pPr marL="3022458" indent="0" algn="ctr">
              <a:buNone/>
              <a:defRPr sz="1763"/>
            </a:lvl7pPr>
            <a:lvl8pPr marL="3526201" indent="0" algn="ctr">
              <a:buNone/>
              <a:defRPr sz="1763"/>
            </a:lvl8pPr>
            <a:lvl9pPr marL="4029944" indent="0" algn="ctr">
              <a:buNone/>
              <a:defRPr sz="1763"/>
            </a:lvl9pPr>
          </a:lstStyle>
          <a:p>
            <a:r>
              <a:rPr lang="pl-PL"/>
              <a:t>Kliknij, aby edytować styl wzorca podtytułu</a:t>
            </a:r>
            <a:endParaRPr lang="en-US" dirty="0"/>
          </a:p>
        </p:txBody>
      </p:sp>
      <p:sp>
        <p:nvSpPr>
          <p:cNvPr id="4" name="Date Placeholder 3">
            <a:extLst>
              <a:ext uri="{FF2B5EF4-FFF2-40B4-BE49-F238E27FC236}">
                <a16:creationId xmlns:a16="http://schemas.microsoft.com/office/drawing/2014/main" id="{D0028AE5-08E5-9C51-CA2F-4E64931EBE80}"/>
              </a:ext>
            </a:extLst>
          </p:cNvPr>
          <p:cNvSpPr>
            <a:spLocks noGrp="1"/>
          </p:cNvSpPr>
          <p:nvPr>
            <p:ph type="dt" sz="half" idx="10"/>
          </p:nvPr>
        </p:nvSpPr>
        <p:spPr/>
        <p:txBody>
          <a:bodyPr/>
          <a:lstStyle>
            <a:lvl1pPr>
              <a:defRPr/>
            </a:lvl1pPr>
          </a:lstStyle>
          <a:p>
            <a:pPr>
              <a:defRPr/>
            </a:pPr>
            <a:fld id="{C1BF2C63-9B83-43B4-9749-5211288ACDF0}" type="datetimeFigureOut">
              <a:rPr lang="en-US"/>
              <a:pPr>
                <a:defRPr/>
              </a:pPr>
              <a:t>2024-09-19</a:t>
            </a:fld>
            <a:endParaRPr lang="en-US" dirty="0"/>
          </a:p>
        </p:txBody>
      </p:sp>
      <p:sp>
        <p:nvSpPr>
          <p:cNvPr id="5" name="Footer Placeholder 4">
            <a:extLst>
              <a:ext uri="{FF2B5EF4-FFF2-40B4-BE49-F238E27FC236}">
                <a16:creationId xmlns:a16="http://schemas.microsoft.com/office/drawing/2014/main" id="{9012D82A-E166-C672-D591-7F62758A045F}"/>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4F37A0D9-12ED-4EEE-49EB-14376BA1C0D0}"/>
              </a:ext>
            </a:extLst>
          </p:cNvPr>
          <p:cNvSpPr>
            <a:spLocks noGrp="1"/>
          </p:cNvSpPr>
          <p:nvPr>
            <p:ph type="sldNum" sz="quarter" idx="12"/>
          </p:nvPr>
        </p:nvSpPr>
        <p:spPr/>
        <p:txBody>
          <a:bodyPr/>
          <a:lstStyle>
            <a:lvl1pPr>
              <a:defRPr/>
            </a:lvl1pPr>
          </a:lstStyle>
          <a:p>
            <a:fld id="{9B236BBF-FB5A-4500-8833-D2A844661220}" type="slidenum">
              <a:rPr lang="en-US" altLang="pl-PL"/>
              <a:pPr/>
              <a:t>‹#›</a:t>
            </a:fld>
            <a:endParaRPr lang="en-US" altLang="pl-PL" dirty="0"/>
          </a:p>
        </p:txBody>
      </p:sp>
    </p:spTree>
    <p:extLst>
      <p:ext uri="{BB962C8B-B14F-4D97-AF65-F5344CB8AC3E}">
        <p14:creationId xmlns:p14="http://schemas.microsoft.com/office/powerpoint/2010/main" val="16267709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a:extLst>
              <a:ext uri="{FF2B5EF4-FFF2-40B4-BE49-F238E27FC236}">
                <a16:creationId xmlns:a16="http://schemas.microsoft.com/office/drawing/2014/main" id="{E64AF664-D934-C7CE-4409-7557946557DF}"/>
              </a:ext>
            </a:extLst>
          </p:cNvPr>
          <p:cNvSpPr>
            <a:spLocks noGrp="1"/>
          </p:cNvSpPr>
          <p:nvPr>
            <p:ph type="dt" sz="half" idx="10"/>
          </p:nvPr>
        </p:nvSpPr>
        <p:spPr/>
        <p:txBody>
          <a:bodyPr/>
          <a:lstStyle>
            <a:lvl1pPr>
              <a:defRPr/>
            </a:lvl1pPr>
          </a:lstStyle>
          <a:p>
            <a:pPr>
              <a:defRPr/>
            </a:pPr>
            <a:fld id="{776D12BE-260F-41FF-9D5D-DF9EEEAEC34D}" type="datetimeFigureOut">
              <a:rPr lang="en-US"/>
              <a:pPr>
                <a:defRPr/>
              </a:pPr>
              <a:t>2024-09-19</a:t>
            </a:fld>
            <a:endParaRPr lang="en-US" dirty="0"/>
          </a:p>
        </p:txBody>
      </p:sp>
      <p:sp>
        <p:nvSpPr>
          <p:cNvPr id="5" name="Footer Placeholder 4">
            <a:extLst>
              <a:ext uri="{FF2B5EF4-FFF2-40B4-BE49-F238E27FC236}">
                <a16:creationId xmlns:a16="http://schemas.microsoft.com/office/drawing/2014/main" id="{4BFDFB30-8E98-2B03-645F-F06790B92595}"/>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373A96B4-9AF4-DB93-A808-3E0C68187B5C}"/>
              </a:ext>
            </a:extLst>
          </p:cNvPr>
          <p:cNvSpPr>
            <a:spLocks noGrp="1"/>
          </p:cNvSpPr>
          <p:nvPr>
            <p:ph type="sldNum" sz="quarter" idx="12"/>
          </p:nvPr>
        </p:nvSpPr>
        <p:spPr/>
        <p:txBody>
          <a:bodyPr/>
          <a:lstStyle>
            <a:lvl1pPr>
              <a:defRPr/>
            </a:lvl1pPr>
          </a:lstStyle>
          <a:p>
            <a:fld id="{6693DEB9-95AA-46A9-9EA0-77388730D5CC}" type="slidenum">
              <a:rPr lang="en-US" altLang="pl-PL"/>
              <a:pPr/>
              <a:t>‹#›</a:t>
            </a:fld>
            <a:endParaRPr lang="en-US" altLang="pl-PL" dirty="0"/>
          </a:p>
        </p:txBody>
      </p:sp>
    </p:spTree>
    <p:extLst>
      <p:ext uri="{BB962C8B-B14F-4D97-AF65-F5344CB8AC3E}">
        <p14:creationId xmlns:p14="http://schemas.microsoft.com/office/powerpoint/2010/main" val="3370945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916551" y="1883878"/>
            <a:ext cx="11586329" cy="3143294"/>
          </a:xfrm>
        </p:spPr>
        <p:txBody>
          <a:bodyPr anchor="b"/>
          <a:lstStyle>
            <a:lvl1pPr>
              <a:defRPr sz="6611"/>
            </a:lvl1pPr>
          </a:lstStyle>
          <a:p>
            <a:r>
              <a:rPr lang="pl-PL"/>
              <a:t>Kliknij, aby edytować styl</a:t>
            </a:r>
            <a:endParaRPr lang="en-US" dirty="0"/>
          </a:p>
        </p:txBody>
      </p:sp>
      <p:sp>
        <p:nvSpPr>
          <p:cNvPr id="3" name="Text Placeholder 2"/>
          <p:cNvSpPr>
            <a:spLocks noGrp="1"/>
          </p:cNvSpPr>
          <p:nvPr>
            <p:ph type="body" idx="1"/>
          </p:nvPr>
        </p:nvSpPr>
        <p:spPr>
          <a:xfrm>
            <a:off x="916551" y="5056909"/>
            <a:ext cx="11586329" cy="1652984"/>
          </a:xfrm>
        </p:spPr>
        <p:txBody>
          <a:bodyPr/>
          <a:lstStyle>
            <a:lvl1pPr marL="0" indent="0">
              <a:buNone/>
              <a:defRPr sz="2644">
                <a:solidFill>
                  <a:schemeClr val="tx1">
                    <a:tint val="75000"/>
                  </a:schemeClr>
                </a:solidFill>
              </a:defRPr>
            </a:lvl1pPr>
            <a:lvl2pPr marL="503743" indent="0">
              <a:buNone/>
              <a:defRPr sz="2204">
                <a:solidFill>
                  <a:schemeClr val="tx1">
                    <a:tint val="75000"/>
                  </a:schemeClr>
                </a:solidFill>
              </a:defRPr>
            </a:lvl2pPr>
            <a:lvl3pPr marL="1007486" indent="0">
              <a:buNone/>
              <a:defRPr sz="1983">
                <a:solidFill>
                  <a:schemeClr val="tx1">
                    <a:tint val="75000"/>
                  </a:schemeClr>
                </a:solidFill>
              </a:defRPr>
            </a:lvl3pPr>
            <a:lvl4pPr marL="1511229" indent="0">
              <a:buNone/>
              <a:defRPr sz="1763">
                <a:solidFill>
                  <a:schemeClr val="tx1">
                    <a:tint val="75000"/>
                  </a:schemeClr>
                </a:solidFill>
              </a:defRPr>
            </a:lvl4pPr>
            <a:lvl5pPr marL="2014972" indent="0">
              <a:buNone/>
              <a:defRPr sz="1763">
                <a:solidFill>
                  <a:schemeClr val="tx1">
                    <a:tint val="75000"/>
                  </a:schemeClr>
                </a:solidFill>
              </a:defRPr>
            </a:lvl5pPr>
            <a:lvl6pPr marL="2518715" indent="0">
              <a:buNone/>
              <a:defRPr sz="1763">
                <a:solidFill>
                  <a:schemeClr val="tx1">
                    <a:tint val="75000"/>
                  </a:schemeClr>
                </a:solidFill>
              </a:defRPr>
            </a:lvl6pPr>
            <a:lvl7pPr marL="3022458" indent="0">
              <a:buNone/>
              <a:defRPr sz="1763">
                <a:solidFill>
                  <a:schemeClr val="tx1">
                    <a:tint val="75000"/>
                  </a:schemeClr>
                </a:solidFill>
              </a:defRPr>
            </a:lvl7pPr>
            <a:lvl8pPr marL="3526201" indent="0">
              <a:buNone/>
              <a:defRPr sz="1763">
                <a:solidFill>
                  <a:schemeClr val="tx1">
                    <a:tint val="75000"/>
                  </a:schemeClr>
                </a:solidFill>
              </a:defRPr>
            </a:lvl8pPr>
            <a:lvl9pPr marL="4029944" indent="0">
              <a:buNone/>
              <a:defRPr sz="1763">
                <a:solidFill>
                  <a:schemeClr val="tx1">
                    <a:tint val="75000"/>
                  </a:schemeClr>
                </a:solidFill>
              </a:defRPr>
            </a:lvl9pPr>
          </a:lstStyle>
          <a:p>
            <a:pPr lvl="0"/>
            <a:r>
              <a:rPr lang="pl-PL"/>
              <a:t>Kliknij, aby edytować style wzorca tekstu</a:t>
            </a:r>
          </a:p>
        </p:txBody>
      </p:sp>
      <p:sp>
        <p:nvSpPr>
          <p:cNvPr id="4" name="Date Placeholder 3">
            <a:extLst>
              <a:ext uri="{FF2B5EF4-FFF2-40B4-BE49-F238E27FC236}">
                <a16:creationId xmlns:a16="http://schemas.microsoft.com/office/drawing/2014/main" id="{0B10258F-5376-DD10-DEB5-DA56450BF581}"/>
              </a:ext>
            </a:extLst>
          </p:cNvPr>
          <p:cNvSpPr>
            <a:spLocks noGrp="1"/>
          </p:cNvSpPr>
          <p:nvPr>
            <p:ph type="dt" sz="half" idx="10"/>
          </p:nvPr>
        </p:nvSpPr>
        <p:spPr/>
        <p:txBody>
          <a:bodyPr/>
          <a:lstStyle>
            <a:lvl1pPr>
              <a:defRPr/>
            </a:lvl1pPr>
          </a:lstStyle>
          <a:p>
            <a:pPr>
              <a:defRPr/>
            </a:pPr>
            <a:fld id="{9B4D0118-6DFC-4074-9EBE-75002CCB7D05}" type="datetimeFigureOut">
              <a:rPr lang="en-US"/>
              <a:pPr>
                <a:defRPr/>
              </a:pPr>
              <a:t>2024-09-19</a:t>
            </a:fld>
            <a:endParaRPr lang="en-US" dirty="0"/>
          </a:p>
        </p:txBody>
      </p:sp>
      <p:sp>
        <p:nvSpPr>
          <p:cNvPr id="5" name="Footer Placeholder 4">
            <a:extLst>
              <a:ext uri="{FF2B5EF4-FFF2-40B4-BE49-F238E27FC236}">
                <a16:creationId xmlns:a16="http://schemas.microsoft.com/office/drawing/2014/main" id="{3E0921C5-3C72-C51B-5A90-6731F0EBE1B0}"/>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F35F2536-2D23-DA20-4689-1B8947101C5C}"/>
              </a:ext>
            </a:extLst>
          </p:cNvPr>
          <p:cNvSpPr>
            <a:spLocks noGrp="1"/>
          </p:cNvSpPr>
          <p:nvPr>
            <p:ph type="sldNum" sz="quarter" idx="12"/>
          </p:nvPr>
        </p:nvSpPr>
        <p:spPr/>
        <p:txBody>
          <a:bodyPr/>
          <a:lstStyle>
            <a:lvl1pPr>
              <a:defRPr/>
            </a:lvl1pPr>
          </a:lstStyle>
          <a:p>
            <a:fld id="{5B7992CD-15B1-4D89-82FF-70C1296C3403}" type="slidenum">
              <a:rPr lang="en-US" altLang="pl-PL"/>
              <a:pPr/>
              <a:t>‹#›</a:t>
            </a:fld>
            <a:endParaRPr lang="en-US" altLang="pl-PL" dirty="0"/>
          </a:p>
        </p:txBody>
      </p:sp>
    </p:spTree>
    <p:extLst>
      <p:ext uri="{BB962C8B-B14F-4D97-AF65-F5344CB8AC3E}">
        <p14:creationId xmlns:p14="http://schemas.microsoft.com/office/powerpoint/2010/main" val="16998849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923548" y="2011568"/>
            <a:ext cx="5709206" cy="479453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800671" y="2011568"/>
            <a:ext cx="5709206" cy="479453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3">
            <a:extLst>
              <a:ext uri="{FF2B5EF4-FFF2-40B4-BE49-F238E27FC236}">
                <a16:creationId xmlns:a16="http://schemas.microsoft.com/office/drawing/2014/main" id="{C6CA0BAD-3820-2884-FC2A-E4F4062E2083}"/>
              </a:ext>
            </a:extLst>
          </p:cNvPr>
          <p:cNvSpPr>
            <a:spLocks noGrp="1"/>
          </p:cNvSpPr>
          <p:nvPr>
            <p:ph type="dt" sz="half" idx="10"/>
          </p:nvPr>
        </p:nvSpPr>
        <p:spPr/>
        <p:txBody>
          <a:bodyPr/>
          <a:lstStyle>
            <a:lvl1pPr>
              <a:defRPr/>
            </a:lvl1pPr>
          </a:lstStyle>
          <a:p>
            <a:pPr>
              <a:defRPr/>
            </a:pPr>
            <a:fld id="{0782C04F-40BB-4ADC-B244-681115E83EC3}" type="datetimeFigureOut">
              <a:rPr lang="en-US"/>
              <a:pPr>
                <a:defRPr/>
              </a:pPr>
              <a:t>2024-09-19</a:t>
            </a:fld>
            <a:endParaRPr lang="en-US" dirty="0"/>
          </a:p>
        </p:txBody>
      </p:sp>
      <p:sp>
        <p:nvSpPr>
          <p:cNvPr id="6" name="Footer Placeholder 4">
            <a:extLst>
              <a:ext uri="{FF2B5EF4-FFF2-40B4-BE49-F238E27FC236}">
                <a16:creationId xmlns:a16="http://schemas.microsoft.com/office/drawing/2014/main" id="{6077295C-F935-53D3-419D-25F8355111B8}"/>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C43F3AAF-2774-28CC-7CA7-2031BECA6D52}"/>
              </a:ext>
            </a:extLst>
          </p:cNvPr>
          <p:cNvSpPr>
            <a:spLocks noGrp="1"/>
          </p:cNvSpPr>
          <p:nvPr>
            <p:ph type="sldNum" sz="quarter" idx="12"/>
          </p:nvPr>
        </p:nvSpPr>
        <p:spPr/>
        <p:txBody>
          <a:bodyPr/>
          <a:lstStyle>
            <a:lvl1pPr>
              <a:defRPr/>
            </a:lvl1pPr>
          </a:lstStyle>
          <a:p>
            <a:fld id="{145C6A88-1D38-4C72-B640-B6C49AF90F4C}" type="slidenum">
              <a:rPr lang="en-US" altLang="pl-PL"/>
              <a:pPr/>
              <a:t>‹#›</a:t>
            </a:fld>
            <a:endParaRPr lang="en-US" altLang="pl-PL" dirty="0"/>
          </a:p>
        </p:txBody>
      </p:sp>
    </p:spTree>
    <p:extLst>
      <p:ext uri="{BB962C8B-B14F-4D97-AF65-F5344CB8AC3E}">
        <p14:creationId xmlns:p14="http://schemas.microsoft.com/office/powerpoint/2010/main" val="630140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a:xfrm>
            <a:off x="925298" y="402314"/>
            <a:ext cx="11586329" cy="1460574"/>
          </a:xfrm>
        </p:spPr>
        <p:txBody>
          <a:bodyPr/>
          <a:lstStyle/>
          <a:p>
            <a:r>
              <a:rPr lang="pl-PL"/>
              <a:t>Kliknij, aby edytować styl</a:t>
            </a:r>
            <a:endParaRPr lang="en-US" dirty="0"/>
          </a:p>
        </p:txBody>
      </p:sp>
      <p:sp>
        <p:nvSpPr>
          <p:cNvPr id="3" name="Text Placeholder 2"/>
          <p:cNvSpPr>
            <a:spLocks noGrp="1"/>
          </p:cNvSpPr>
          <p:nvPr>
            <p:ph type="body" idx="1"/>
          </p:nvPr>
        </p:nvSpPr>
        <p:spPr>
          <a:xfrm>
            <a:off x="925298" y="1852393"/>
            <a:ext cx="5682968" cy="907829"/>
          </a:xfrm>
        </p:spPr>
        <p:txBody>
          <a:bodyPr anchor="b"/>
          <a:lstStyle>
            <a:lvl1pPr marL="0" indent="0">
              <a:buNone/>
              <a:defRPr sz="2644" b="1"/>
            </a:lvl1pPr>
            <a:lvl2pPr marL="503743" indent="0">
              <a:buNone/>
              <a:defRPr sz="2204" b="1"/>
            </a:lvl2pPr>
            <a:lvl3pPr marL="1007486" indent="0">
              <a:buNone/>
              <a:defRPr sz="1983" b="1"/>
            </a:lvl3pPr>
            <a:lvl4pPr marL="1511229" indent="0">
              <a:buNone/>
              <a:defRPr sz="1763" b="1"/>
            </a:lvl4pPr>
            <a:lvl5pPr marL="2014972" indent="0">
              <a:buNone/>
              <a:defRPr sz="1763" b="1"/>
            </a:lvl5pPr>
            <a:lvl6pPr marL="2518715" indent="0">
              <a:buNone/>
              <a:defRPr sz="1763" b="1"/>
            </a:lvl6pPr>
            <a:lvl7pPr marL="3022458" indent="0">
              <a:buNone/>
              <a:defRPr sz="1763" b="1"/>
            </a:lvl7pPr>
            <a:lvl8pPr marL="3526201" indent="0">
              <a:buNone/>
              <a:defRPr sz="1763" b="1"/>
            </a:lvl8pPr>
            <a:lvl9pPr marL="4029944" indent="0">
              <a:buNone/>
              <a:defRPr sz="1763" b="1"/>
            </a:lvl9pPr>
          </a:lstStyle>
          <a:p>
            <a:pPr lvl="0"/>
            <a:r>
              <a:rPr lang="pl-PL"/>
              <a:t>Kliknij, aby edytować style wzorca tekstu</a:t>
            </a:r>
          </a:p>
        </p:txBody>
      </p:sp>
      <p:sp>
        <p:nvSpPr>
          <p:cNvPr id="4" name="Content Placeholder 3"/>
          <p:cNvSpPr>
            <a:spLocks noGrp="1"/>
          </p:cNvSpPr>
          <p:nvPr>
            <p:ph sz="half" idx="2"/>
          </p:nvPr>
        </p:nvSpPr>
        <p:spPr>
          <a:xfrm>
            <a:off x="925298" y="2760222"/>
            <a:ext cx="5682968" cy="405987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800672" y="1852393"/>
            <a:ext cx="5710955" cy="907829"/>
          </a:xfrm>
        </p:spPr>
        <p:txBody>
          <a:bodyPr anchor="b"/>
          <a:lstStyle>
            <a:lvl1pPr marL="0" indent="0">
              <a:buNone/>
              <a:defRPr sz="2644" b="1"/>
            </a:lvl1pPr>
            <a:lvl2pPr marL="503743" indent="0">
              <a:buNone/>
              <a:defRPr sz="2204" b="1"/>
            </a:lvl2pPr>
            <a:lvl3pPr marL="1007486" indent="0">
              <a:buNone/>
              <a:defRPr sz="1983" b="1"/>
            </a:lvl3pPr>
            <a:lvl4pPr marL="1511229" indent="0">
              <a:buNone/>
              <a:defRPr sz="1763" b="1"/>
            </a:lvl4pPr>
            <a:lvl5pPr marL="2014972" indent="0">
              <a:buNone/>
              <a:defRPr sz="1763" b="1"/>
            </a:lvl5pPr>
            <a:lvl6pPr marL="2518715" indent="0">
              <a:buNone/>
              <a:defRPr sz="1763" b="1"/>
            </a:lvl6pPr>
            <a:lvl7pPr marL="3022458" indent="0">
              <a:buNone/>
              <a:defRPr sz="1763" b="1"/>
            </a:lvl7pPr>
            <a:lvl8pPr marL="3526201" indent="0">
              <a:buNone/>
              <a:defRPr sz="1763" b="1"/>
            </a:lvl8pPr>
            <a:lvl9pPr marL="4029944" indent="0">
              <a:buNone/>
              <a:defRPr sz="1763" b="1"/>
            </a:lvl9pPr>
          </a:lstStyle>
          <a:p>
            <a:pPr lvl="0"/>
            <a:r>
              <a:rPr lang="pl-PL"/>
              <a:t>Kliknij, aby edytować style wzorca tekstu</a:t>
            </a:r>
          </a:p>
        </p:txBody>
      </p:sp>
      <p:sp>
        <p:nvSpPr>
          <p:cNvPr id="6" name="Content Placeholder 5"/>
          <p:cNvSpPr>
            <a:spLocks noGrp="1"/>
          </p:cNvSpPr>
          <p:nvPr>
            <p:ph sz="quarter" idx="4"/>
          </p:nvPr>
        </p:nvSpPr>
        <p:spPr>
          <a:xfrm>
            <a:off x="6800672" y="2760222"/>
            <a:ext cx="5710955" cy="405987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3">
            <a:extLst>
              <a:ext uri="{FF2B5EF4-FFF2-40B4-BE49-F238E27FC236}">
                <a16:creationId xmlns:a16="http://schemas.microsoft.com/office/drawing/2014/main" id="{F41B1B5A-47AC-2A2B-A8A0-9A98D9D57C18}"/>
              </a:ext>
            </a:extLst>
          </p:cNvPr>
          <p:cNvSpPr>
            <a:spLocks noGrp="1"/>
          </p:cNvSpPr>
          <p:nvPr>
            <p:ph type="dt" sz="half" idx="10"/>
          </p:nvPr>
        </p:nvSpPr>
        <p:spPr/>
        <p:txBody>
          <a:bodyPr/>
          <a:lstStyle>
            <a:lvl1pPr>
              <a:defRPr/>
            </a:lvl1pPr>
          </a:lstStyle>
          <a:p>
            <a:pPr>
              <a:defRPr/>
            </a:pPr>
            <a:fld id="{3670E16A-47F1-4E96-AA7B-4DA71FBEBCFE}" type="datetimeFigureOut">
              <a:rPr lang="en-US"/>
              <a:pPr>
                <a:defRPr/>
              </a:pPr>
              <a:t>2024-09-19</a:t>
            </a:fld>
            <a:endParaRPr lang="en-US" dirty="0"/>
          </a:p>
        </p:txBody>
      </p:sp>
      <p:sp>
        <p:nvSpPr>
          <p:cNvPr id="8" name="Footer Placeholder 4">
            <a:extLst>
              <a:ext uri="{FF2B5EF4-FFF2-40B4-BE49-F238E27FC236}">
                <a16:creationId xmlns:a16="http://schemas.microsoft.com/office/drawing/2014/main" id="{53668F56-A981-B3EC-42BD-5F0FED23EF5C}"/>
              </a:ext>
            </a:extLst>
          </p:cNvPr>
          <p:cNvSpPr>
            <a:spLocks noGrp="1"/>
          </p:cNvSpPr>
          <p:nvPr>
            <p:ph type="ftr" sz="quarter" idx="11"/>
          </p:nvPr>
        </p:nvSpPr>
        <p:spPr/>
        <p:txBody>
          <a:bodyPr/>
          <a:lstStyle>
            <a:lvl1pPr>
              <a:defRPr/>
            </a:lvl1pPr>
          </a:lstStyle>
          <a:p>
            <a:pPr>
              <a:defRPr/>
            </a:pPr>
            <a:endParaRPr lang="en-US" dirty="0"/>
          </a:p>
        </p:txBody>
      </p:sp>
      <p:sp>
        <p:nvSpPr>
          <p:cNvPr id="9" name="Slide Number Placeholder 5">
            <a:extLst>
              <a:ext uri="{FF2B5EF4-FFF2-40B4-BE49-F238E27FC236}">
                <a16:creationId xmlns:a16="http://schemas.microsoft.com/office/drawing/2014/main" id="{5BEB827C-6D9B-8510-BFE4-5E27B018662D}"/>
              </a:ext>
            </a:extLst>
          </p:cNvPr>
          <p:cNvSpPr>
            <a:spLocks noGrp="1"/>
          </p:cNvSpPr>
          <p:nvPr>
            <p:ph type="sldNum" sz="quarter" idx="12"/>
          </p:nvPr>
        </p:nvSpPr>
        <p:spPr/>
        <p:txBody>
          <a:bodyPr/>
          <a:lstStyle>
            <a:lvl1pPr>
              <a:defRPr/>
            </a:lvl1pPr>
          </a:lstStyle>
          <a:p>
            <a:fld id="{BB23A60C-03F7-4779-95CC-8892FE3A9A44}" type="slidenum">
              <a:rPr lang="en-US" altLang="pl-PL"/>
              <a:pPr/>
              <a:t>‹#›</a:t>
            </a:fld>
            <a:endParaRPr lang="en-US" altLang="pl-PL" dirty="0"/>
          </a:p>
        </p:txBody>
      </p:sp>
    </p:spTree>
    <p:extLst>
      <p:ext uri="{BB962C8B-B14F-4D97-AF65-F5344CB8AC3E}">
        <p14:creationId xmlns:p14="http://schemas.microsoft.com/office/powerpoint/2010/main" val="2583678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3">
            <a:extLst>
              <a:ext uri="{FF2B5EF4-FFF2-40B4-BE49-F238E27FC236}">
                <a16:creationId xmlns:a16="http://schemas.microsoft.com/office/drawing/2014/main" id="{37A948C6-4126-9F5D-B289-DE40EA101BF1}"/>
              </a:ext>
            </a:extLst>
          </p:cNvPr>
          <p:cNvSpPr>
            <a:spLocks noGrp="1"/>
          </p:cNvSpPr>
          <p:nvPr>
            <p:ph type="dt" sz="half" idx="10"/>
          </p:nvPr>
        </p:nvSpPr>
        <p:spPr/>
        <p:txBody>
          <a:bodyPr/>
          <a:lstStyle>
            <a:lvl1pPr>
              <a:defRPr/>
            </a:lvl1pPr>
          </a:lstStyle>
          <a:p>
            <a:pPr>
              <a:defRPr/>
            </a:pPr>
            <a:fld id="{0E3BC708-41FC-4A8A-AC3A-1BE73112F406}" type="datetimeFigureOut">
              <a:rPr lang="en-US"/>
              <a:pPr>
                <a:defRPr/>
              </a:pPr>
              <a:t>2024-09-19</a:t>
            </a:fld>
            <a:endParaRPr lang="en-US" dirty="0"/>
          </a:p>
        </p:txBody>
      </p:sp>
      <p:sp>
        <p:nvSpPr>
          <p:cNvPr id="4" name="Footer Placeholder 4">
            <a:extLst>
              <a:ext uri="{FF2B5EF4-FFF2-40B4-BE49-F238E27FC236}">
                <a16:creationId xmlns:a16="http://schemas.microsoft.com/office/drawing/2014/main" id="{CF9FA976-8B65-7532-2B9F-6DBBFE44211B}"/>
              </a:ext>
            </a:extLst>
          </p:cNvPr>
          <p:cNvSpPr>
            <a:spLocks noGrp="1"/>
          </p:cNvSpPr>
          <p:nvPr>
            <p:ph type="ftr" sz="quarter" idx="11"/>
          </p:nvPr>
        </p:nvSpPr>
        <p:spPr/>
        <p:txBody>
          <a:bodyPr/>
          <a:lstStyle>
            <a:lvl1pPr>
              <a:defRPr/>
            </a:lvl1pPr>
          </a:lstStyle>
          <a:p>
            <a:pPr>
              <a:defRPr/>
            </a:pPr>
            <a:endParaRPr lang="en-US" dirty="0"/>
          </a:p>
        </p:txBody>
      </p:sp>
      <p:sp>
        <p:nvSpPr>
          <p:cNvPr id="5" name="Slide Number Placeholder 5">
            <a:extLst>
              <a:ext uri="{FF2B5EF4-FFF2-40B4-BE49-F238E27FC236}">
                <a16:creationId xmlns:a16="http://schemas.microsoft.com/office/drawing/2014/main" id="{F825175E-02BA-8B61-B612-E78855556AE8}"/>
              </a:ext>
            </a:extLst>
          </p:cNvPr>
          <p:cNvSpPr>
            <a:spLocks noGrp="1"/>
          </p:cNvSpPr>
          <p:nvPr>
            <p:ph type="sldNum" sz="quarter" idx="12"/>
          </p:nvPr>
        </p:nvSpPr>
        <p:spPr/>
        <p:txBody>
          <a:bodyPr/>
          <a:lstStyle>
            <a:lvl1pPr>
              <a:defRPr/>
            </a:lvl1pPr>
          </a:lstStyle>
          <a:p>
            <a:fld id="{1FE65837-CC2F-4F3B-9586-45FC9BAA9113}" type="slidenum">
              <a:rPr lang="en-US" altLang="pl-PL"/>
              <a:pPr/>
              <a:t>‹#›</a:t>
            </a:fld>
            <a:endParaRPr lang="en-US" altLang="pl-PL" dirty="0"/>
          </a:p>
        </p:txBody>
      </p:sp>
    </p:spTree>
    <p:extLst>
      <p:ext uri="{BB962C8B-B14F-4D97-AF65-F5344CB8AC3E}">
        <p14:creationId xmlns:p14="http://schemas.microsoft.com/office/powerpoint/2010/main" val="21813719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89CFCD7-D98E-4131-67C0-46A76AED33EA}"/>
              </a:ext>
            </a:extLst>
          </p:cNvPr>
          <p:cNvSpPr>
            <a:spLocks noGrp="1"/>
          </p:cNvSpPr>
          <p:nvPr>
            <p:ph type="dt" sz="half" idx="10"/>
          </p:nvPr>
        </p:nvSpPr>
        <p:spPr/>
        <p:txBody>
          <a:bodyPr/>
          <a:lstStyle>
            <a:lvl1pPr>
              <a:defRPr/>
            </a:lvl1pPr>
          </a:lstStyle>
          <a:p>
            <a:pPr>
              <a:defRPr/>
            </a:pPr>
            <a:fld id="{752297AB-0A47-428F-ACA2-A1B993BB3F41}" type="datetimeFigureOut">
              <a:rPr lang="en-US"/>
              <a:pPr>
                <a:defRPr/>
              </a:pPr>
              <a:t>2024-09-19</a:t>
            </a:fld>
            <a:endParaRPr lang="en-US" dirty="0"/>
          </a:p>
        </p:txBody>
      </p:sp>
      <p:sp>
        <p:nvSpPr>
          <p:cNvPr id="3" name="Footer Placeholder 4">
            <a:extLst>
              <a:ext uri="{FF2B5EF4-FFF2-40B4-BE49-F238E27FC236}">
                <a16:creationId xmlns:a16="http://schemas.microsoft.com/office/drawing/2014/main" id="{2F2A286A-92B0-2A79-177A-A70F2C7213E0}"/>
              </a:ext>
            </a:extLst>
          </p:cNvPr>
          <p:cNvSpPr>
            <a:spLocks noGrp="1"/>
          </p:cNvSpPr>
          <p:nvPr>
            <p:ph type="ftr" sz="quarter" idx="11"/>
          </p:nvPr>
        </p:nvSpPr>
        <p:spPr/>
        <p:txBody>
          <a:bodyPr/>
          <a:lstStyle>
            <a:lvl1pPr>
              <a:defRPr/>
            </a:lvl1pPr>
          </a:lstStyle>
          <a:p>
            <a:pPr>
              <a:defRPr/>
            </a:pPr>
            <a:endParaRPr lang="en-US" dirty="0"/>
          </a:p>
        </p:txBody>
      </p:sp>
      <p:sp>
        <p:nvSpPr>
          <p:cNvPr id="4" name="Slide Number Placeholder 5">
            <a:extLst>
              <a:ext uri="{FF2B5EF4-FFF2-40B4-BE49-F238E27FC236}">
                <a16:creationId xmlns:a16="http://schemas.microsoft.com/office/drawing/2014/main" id="{8BED55F7-B0F1-EE30-1A55-668F93795FF9}"/>
              </a:ext>
            </a:extLst>
          </p:cNvPr>
          <p:cNvSpPr>
            <a:spLocks noGrp="1"/>
          </p:cNvSpPr>
          <p:nvPr>
            <p:ph type="sldNum" sz="quarter" idx="12"/>
          </p:nvPr>
        </p:nvSpPr>
        <p:spPr/>
        <p:txBody>
          <a:bodyPr/>
          <a:lstStyle>
            <a:lvl1pPr>
              <a:defRPr/>
            </a:lvl1pPr>
          </a:lstStyle>
          <a:p>
            <a:fld id="{06982F6F-C2DD-4AB7-8206-7EBB8DD0F67B}" type="slidenum">
              <a:rPr lang="en-US" altLang="pl-PL"/>
              <a:pPr/>
              <a:t>‹#›</a:t>
            </a:fld>
            <a:endParaRPr lang="en-US" altLang="pl-PL" dirty="0"/>
          </a:p>
        </p:txBody>
      </p:sp>
    </p:spTree>
    <p:extLst>
      <p:ext uri="{BB962C8B-B14F-4D97-AF65-F5344CB8AC3E}">
        <p14:creationId xmlns:p14="http://schemas.microsoft.com/office/powerpoint/2010/main" val="41942744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925298" y="503767"/>
            <a:ext cx="4332629" cy="1763183"/>
          </a:xfrm>
        </p:spPr>
        <p:txBody>
          <a:bodyPr anchor="b"/>
          <a:lstStyle>
            <a:lvl1pPr>
              <a:defRPr sz="3526"/>
            </a:lvl1pPr>
          </a:lstStyle>
          <a:p>
            <a:r>
              <a:rPr lang="pl-PL"/>
              <a:t>Kliknij, aby edytować styl</a:t>
            </a:r>
            <a:endParaRPr lang="en-US" dirty="0"/>
          </a:p>
        </p:txBody>
      </p:sp>
      <p:sp>
        <p:nvSpPr>
          <p:cNvPr id="3" name="Content Placeholder 2"/>
          <p:cNvSpPr>
            <a:spLocks noGrp="1"/>
          </p:cNvSpPr>
          <p:nvPr>
            <p:ph idx="1"/>
          </p:nvPr>
        </p:nvSpPr>
        <p:spPr>
          <a:xfrm>
            <a:off x="5710956" y="1087996"/>
            <a:ext cx="6800671" cy="5370013"/>
          </a:xfrm>
        </p:spPr>
        <p:txBody>
          <a:bodyPr/>
          <a:lstStyle>
            <a:lvl1pPr>
              <a:defRPr sz="3526"/>
            </a:lvl1pPr>
            <a:lvl2pPr>
              <a:defRPr sz="3085"/>
            </a:lvl2pPr>
            <a:lvl3pPr>
              <a:defRPr sz="2644"/>
            </a:lvl3pPr>
            <a:lvl4pPr>
              <a:defRPr sz="2204"/>
            </a:lvl4pPr>
            <a:lvl5pPr>
              <a:defRPr sz="2204"/>
            </a:lvl5pPr>
            <a:lvl6pPr>
              <a:defRPr sz="2204"/>
            </a:lvl6pPr>
            <a:lvl7pPr>
              <a:defRPr sz="2204"/>
            </a:lvl7pPr>
            <a:lvl8pPr>
              <a:defRPr sz="2204"/>
            </a:lvl8pPr>
            <a:lvl9pPr>
              <a:defRPr sz="2204"/>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925298" y="2266950"/>
            <a:ext cx="4332629" cy="4199805"/>
          </a:xfrm>
        </p:spPr>
        <p:txBody>
          <a:bodyPr/>
          <a:lstStyle>
            <a:lvl1pPr marL="0" indent="0">
              <a:buNone/>
              <a:defRPr sz="1763"/>
            </a:lvl1pPr>
            <a:lvl2pPr marL="503743" indent="0">
              <a:buNone/>
              <a:defRPr sz="1543"/>
            </a:lvl2pPr>
            <a:lvl3pPr marL="1007486" indent="0">
              <a:buNone/>
              <a:defRPr sz="1322"/>
            </a:lvl3pPr>
            <a:lvl4pPr marL="1511229" indent="0">
              <a:buNone/>
              <a:defRPr sz="1102"/>
            </a:lvl4pPr>
            <a:lvl5pPr marL="2014972" indent="0">
              <a:buNone/>
              <a:defRPr sz="1102"/>
            </a:lvl5pPr>
            <a:lvl6pPr marL="2518715" indent="0">
              <a:buNone/>
              <a:defRPr sz="1102"/>
            </a:lvl6pPr>
            <a:lvl7pPr marL="3022458" indent="0">
              <a:buNone/>
              <a:defRPr sz="1102"/>
            </a:lvl7pPr>
            <a:lvl8pPr marL="3526201" indent="0">
              <a:buNone/>
              <a:defRPr sz="1102"/>
            </a:lvl8pPr>
            <a:lvl9pPr marL="4029944" indent="0">
              <a:buNone/>
              <a:defRPr sz="1102"/>
            </a:lvl9pPr>
          </a:lstStyle>
          <a:p>
            <a:pPr lvl="0"/>
            <a:r>
              <a:rPr lang="pl-PL"/>
              <a:t>Kliknij, aby edytować style wzorca tekstu</a:t>
            </a:r>
          </a:p>
        </p:txBody>
      </p:sp>
      <p:sp>
        <p:nvSpPr>
          <p:cNvPr id="5" name="Date Placeholder 3">
            <a:extLst>
              <a:ext uri="{FF2B5EF4-FFF2-40B4-BE49-F238E27FC236}">
                <a16:creationId xmlns:a16="http://schemas.microsoft.com/office/drawing/2014/main" id="{594D9816-9A7A-EDDA-D28E-D5413141E289}"/>
              </a:ext>
            </a:extLst>
          </p:cNvPr>
          <p:cNvSpPr>
            <a:spLocks noGrp="1"/>
          </p:cNvSpPr>
          <p:nvPr>
            <p:ph type="dt" sz="half" idx="10"/>
          </p:nvPr>
        </p:nvSpPr>
        <p:spPr/>
        <p:txBody>
          <a:bodyPr/>
          <a:lstStyle>
            <a:lvl1pPr>
              <a:defRPr/>
            </a:lvl1pPr>
          </a:lstStyle>
          <a:p>
            <a:pPr>
              <a:defRPr/>
            </a:pPr>
            <a:fld id="{45817E3E-0B9D-4BCF-9AF0-5DFE8856D39D}" type="datetimeFigureOut">
              <a:rPr lang="en-US"/>
              <a:pPr>
                <a:defRPr/>
              </a:pPr>
              <a:t>2024-09-19</a:t>
            </a:fld>
            <a:endParaRPr lang="en-US" dirty="0"/>
          </a:p>
        </p:txBody>
      </p:sp>
      <p:sp>
        <p:nvSpPr>
          <p:cNvPr id="6" name="Footer Placeholder 4">
            <a:extLst>
              <a:ext uri="{FF2B5EF4-FFF2-40B4-BE49-F238E27FC236}">
                <a16:creationId xmlns:a16="http://schemas.microsoft.com/office/drawing/2014/main" id="{FC6D0030-1568-6A8D-6EB6-F8066D3ACE2A}"/>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3CF9FBC0-F6F2-9D02-4E14-7E643F2F34E0}"/>
              </a:ext>
            </a:extLst>
          </p:cNvPr>
          <p:cNvSpPr>
            <a:spLocks noGrp="1"/>
          </p:cNvSpPr>
          <p:nvPr>
            <p:ph type="sldNum" sz="quarter" idx="12"/>
          </p:nvPr>
        </p:nvSpPr>
        <p:spPr/>
        <p:txBody>
          <a:bodyPr/>
          <a:lstStyle>
            <a:lvl1pPr>
              <a:defRPr/>
            </a:lvl1pPr>
          </a:lstStyle>
          <a:p>
            <a:fld id="{B95FA6AC-C1F6-4EE5-9A8D-5B2655502012}" type="slidenum">
              <a:rPr lang="en-US" altLang="pl-PL"/>
              <a:pPr/>
              <a:t>‹#›</a:t>
            </a:fld>
            <a:endParaRPr lang="en-US" altLang="pl-PL" dirty="0"/>
          </a:p>
        </p:txBody>
      </p:sp>
    </p:spTree>
    <p:extLst>
      <p:ext uri="{BB962C8B-B14F-4D97-AF65-F5344CB8AC3E}">
        <p14:creationId xmlns:p14="http://schemas.microsoft.com/office/powerpoint/2010/main" val="904690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a:extLst>
              <a:ext uri="{FF2B5EF4-FFF2-40B4-BE49-F238E27FC236}">
                <a16:creationId xmlns:a16="http://schemas.microsoft.com/office/drawing/2014/main" id="{3B03DB57-C121-EC8F-C6EB-2EFAF9196301}"/>
              </a:ext>
            </a:extLst>
          </p:cNvPr>
          <p:cNvSpPr>
            <a:spLocks noGrp="1"/>
          </p:cNvSpPr>
          <p:nvPr>
            <p:ph type="dt" sz="half" idx="10"/>
          </p:nvPr>
        </p:nvSpPr>
        <p:spPr/>
        <p:txBody>
          <a:bodyPr/>
          <a:lstStyle>
            <a:lvl1pPr>
              <a:defRPr/>
            </a:lvl1pPr>
          </a:lstStyle>
          <a:p>
            <a:pPr>
              <a:defRPr/>
            </a:pPr>
            <a:fld id="{F8A41452-C076-4E15-B574-B6F423928366}" type="datetimeFigureOut">
              <a:rPr lang="en-US"/>
              <a:pPr>
                <a:defRPr/>
              </a:pPr>
              <a:t>2024-09-19</a:t>
            </a:fld>
            <a:endParaRPr lang="en-US" dirty="0"/>
          </a:p>
        </p:txBody>
      </p:sp>
      <p:sp>
        <p:nvSpPr>
          <p:cNvPr id="5" name="Footer Placeholder 4">
            <a:extLst>
              <a:ext uri="{FF2B5EF4-FFF2-40B4-BE49-F238E27FC236}">
                <a16:creationId xmlns:a16="http://schemas.microsoft.com/office/drawing/2014/main" id="{EDFC316E-96D3-AE07-0AEB-48DDF0DAE573}"/>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47918117-9226-4431-8ADF-3ADED649F096}"/>
              </a:ext>
            </a:extLst>
          </p:cNvPr>
          <p:cNvSpPr>
            <a:spLocks noGrp="1"/>
          </p:cNvSpPr>
          <p:nvPr>
            <p:ph type="sldNum" sz="quarter" idx="12"/>
          </p:nvPr>
        </p:nvSpPr>
        <p:spPr/>
        <p:txBody>
          <a:bodyPr/>
          <a:lstStyle>
            <a:lvl1pPr>
              <a:defRPr/>
            </a:lvl1pPr>
          </a:lstStyle>
          <a:p>
            <a:fld id="{3283405C-EBD2-4128-ABA6-890FF6F321E5}" type="slidenum">
              <a:rPr lang="en-US" altLang="pl-PL"/>
              <a:pPr/>
              <a:t>‹#›</a:t>
            </a:fld>
            <a:endParaRPr lang="en-US" altLang="pl-PL" dirty="0"/>
          </a:p>
        </p:txBody>
      </p:sp>
    </p:spTree>
    <p:extLst>
      <p:ext uri="{BB962C8B-B14F-4D97-AF65-F5344CB8AC3E}">
        <p14:creationId xmlns:p14="http://schemas.microsoft.com/office/powerpoint/2010/main" val="33652123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925298" y="503767"/>
            <a:ext cx="4332629" cy="1763183"/>
          </a:xfrm>
        </p:spPr>
        <p:txBody>
          <a:bodyPr anchor="b"/>
          <a:lstStyle>
            <a:lvl1pPr>
              <a:defRPr sz="3526"/>
            </a:lvl1pPr>
          </a:lstStyle>
          <a:p>
            <a:r>
              <a:rPr lang="pl-PL"/>
              <a:t>Kliknij, aby edytować styl</a:t>
            </a:r>
            <a:endParaRPr lang="en-US" dirty="0"/>
          </a:p>
        </p:txBody>
      </p:sp>
      <p:sp>
        <p:nvSpPr>
          <p:cNvPr id="3" name="Picture Placeholder 2"/>
          <p:cNvSpPr>
            <a:spLocks noGrp="1" noChangeAspect="1"/>
          </p:cNvSpPr>
          <p:nvPr>
            <p:ph type="pic" idx="1"/>
          </p:nvPr>
        </p:nvSpPr>
        <p:spPr>
          <a:xfrm>
            <a:off x="5710956" y="1087996"/>
            <a:ext cx="6800671" cy="5370013"/>
          </a:xfrm>
        </p:spPr>
        <p:txBody>
          <a:bodyPr rtlCol="0">
            <a:normAutofit/>
          </a:bodyPr>
          <a:lstStyle>
            <a:lvl1pPr marL="0" indent="0">
              <a:buNone/>
              <a:defRPr sz="3526"/>
            </a:lvl1pPr>
            <a:lvl2pPr marL="503743" indent="0">
              <a:buNone/>
              <a:defRPr sz="3085"/>
            </a:lvl2pPr>
            <a:lvl3pPr marL="1007486" indent="0">
              <a:buNone/>
              <a:defRPr sz="2644"/>
            </a:lvl3pPr>
            <a:lvl4pPr marL="1511229" indent="0">
              <a:buNone/>
              <a:defRPr sz="2204"/>
            </a:lvl4pPr>
            <a:lvl5pPr marL="2014972" indent="0">
              <a:buNone/>
              <a:defRPr sz="2204"/>
            </a:lvl5pPr>
            <a:lvl6pPr marL="2518715" indent="0">
              <a:buNone/>
              <a:defRPr sz="2204"/>
            </a:lvl6pPr>
            <a:lvl7pPr marL="3022458" indent="0">
              <a:buNone/>
              <a:defRPr sz="2204"/>
            </a:lvl7pPr>
            <a:lvl8pPr marL="3526201" indent="0">
              <a:buNone/>
              <a:defRPr sz="2204"/>
            </a:lvl8pPr>
            <a:lvl9pPr marL="4029944" indent="0">
              <a:buNone/>
              <a:defRPr sz="2204"/>
            </a:lvl9pPr>
          </a:lstStyle>
          <a:p>
            <a:pPr lvl="0"/>
            <a:r>
              <a:rPr lang="pl-PL" noProof="0" dirty="0"/>
              <a:t>Kliknij ikonę, aby dodać obraz</a:t>
            </a:r>
            <a:endParaRPr lang="en-US" noProof="0" dirty="0"/>
          </a:p>
        </p:txBody>
      </p:sp>
      <p:sp>
        <p:nvSpPr>
          <p:cNvPr id="4" name="Text Placeholder 3"/>
          <p:cNvSpPr>
            <a:spLocks noGrp="1"/>
          </p:cNvSpPr>
          <p:nvPr>
            <p:ph type="body" sz="half" idx="2"/>
          </p:nvPr>
        </p:nvSpPr>
        <p:spPr>
          <a:xfrm>
            <a:off x="925298" y="2266950"/>
            <a:ext cx="4332629" cy="4199805"/>
          </a:xfrm>
        </p:spPr>
        <p:txBody>
          <a:bodyPr/>
          <a:lstStyle>
            <a:lvl1pPr marL="0" indent="0">
              <a:buNone/>
              <a:defRPr sz="1763"/>
            </a:lvl1pPr>
            <a:lvl2pPr marL="503743" indent="0">
              <a:buNone/>
              <a:defRPr sz="1543"/>
            </a:lvl2pPr>
            <a:lvl3pPr marL="1007486" indent="0">
              <a:buNone/>
              <a:defRPr sz="1322"/>
            </a:lvl3pPr>
            <a:lvl4pPr marL="1511229" indent="0">
              <a:buNone/>
              <a:defRPr sz="1102"/>
            </a:lvl4pPr>
            <a:lvl5pPr marL="2014972" indent="0">
              <a:buNone/>
              <a:defRPr sz="1102"/>
            </a:lvl5pPr>
            <a:lvl6pPr marL="2518715" indent="0">
              <a:buNone/>
              <a:defRPr sz="1102"/>
            </a:lvl6pPr>
            <a:lvl7pPr marL="3022458" indent="0">
              <a:buNone/>
              <a:defRPr sz="1102"/>
            </a:lvl7pPr>
            <a:lvl8pPr marL="3526201" indent="0">
              <a:buNone/>
              <a:defRPr sz="1102"/>
            </a:lvl8pPr>
            <a:lvl9pPr marL="4029944" indent="0">
              <a:buNone/>
              <a:defRPr sz="1102"/>
            </a:lvl9pPr>
          </a:lstStyle>
          <a:p>
            <a:pPr lvl="0"/>
            <a:r>
              <a:rPr lang="pl-PL"/>
              <a:t>Kliknij, aby edytować style wzorca tekstu</a:t>
            </a:r>
          </a:p>
        </p:txBody>
      </p:sp>
      <p:sp>
        <p:nvSpPr>
          <p:cNvPr id="5" name="Date Placeholder 3">
            <a:extLst>
              <a:ext uri="{FF2B5EF4-FFF2-40B4-BE49-F238E27FC236}">
                <a16:creationId xmlns:a16="http://schemas.microsoft.com/office/drawing/2014/main" id="{BC47ECE0-2CBF-6AC8-D414-4526C2431FDD}"/>
              </a:ext>
            </a:extLst>
          </p:cNvPr>
          <p:cNvSpPr>
            <a:spLocks noGrp="1"/>
          </p:cNvSpPr>
          <p:nvPr>
            <p:ph type="dt" sz="half" idx="10"/>
          </p:nvPr>
        </p:nvSpPr>
        <p:spPr/>
        <p:txBody>
          <a:bodyPr/>
          <a:lstStyle>
            <a:lvl1pPr>
              <a:defRPr/>
            </a:lvl1pPr>
          </a:lstStyle>
          <a:p>
            <a:pPr>
              <a:defRPr/>
            </a:pPr>
            <a:fld id="{47B6F0CF-4318-4B91-BFD8-90603C7AECEE}" type="datetimeFigureOut">
              <a:rPr lang="en-US"/>
              <a:pPr>
                <a:defRPr/>
              </a:pPr>
              <a:t>2024-09-19</a:t>
            </a:fld>
            <a:endParaRPr lang="en-US" dirty="0"/>
          </a:p>
        </p:txBody>
      </p:sp>
      <p:sp>
        <p:nvSpPr>
          <p:cNvPr id="6" name="Footer Placeholder 4">
            <a:extLst>
              <a:ext uri="{FF2B5EF4-FFF2-40B4-BE49-F238E27FC236}">
                <a16:creationId xmlns:a16="http://schemas.microsoft.com/office/drawing/2014/main" id="{D4380721-2BFF-BD21-1905-805502A23335}"/>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F9A3D8DA-4993-A553-0A7E-89A07F310BE4}"/>
              </a:ext>
            </a:extLst>
          </p:cNvPr>
          <p:cNvSpPr>
            <a:spLocks noGrp="1"/>
          </p:cNvSpPr>
          <p:nvPr>
            <p:ph type="sldNum" sz="quarter" idx="12"/>
          </p:nvPr>
        </p:nvSpPr>
        <p:spPr/>
        <p:txBody>
          <a:bodyPr/>
          <a:lstStyle>
            <a:lvl1pPr>
              <a:defRPr/>
            </a:lvl1pPr>
          </a:lstStyle>
          <a:p>
            <a:fld id="{72FD90DB-E28E-4903-9589-A72649A7F7E0}" type="slidenum">
              <a:rPr lang="en-US" altLang="pl-PL"/>
              <a:pPr/>
              <a:t>‹#›</a:t>
            </a:fld>
            <a:endParaRPr lang="en-US" altLang="pl-PL" dirty="0"/>
          </a:p>
        </p:txBody>
      </p:sp>
    </p:spTree>
    <p:extLst>
      <p:ext uri="{BB962C8B-B14F-4D97-AF65-F5344CB8AC3E}">
        <p14:creationId xmlns:p14="http://schemas.microsoft.com/office/powerpoint/2010/main" val="17599976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a:extLst>
              <a:ext uri="{FF2B5EF4-FFF2-40B4-BE49-F238E27FC236}">
                <a16:creationId xmlns:a16="http://schemas.microsoft.com/office/drawing/2014/main" id="{16A1120E-8378-B1AE-EAB6-1AE41E3F5D30}"/>
              </a:ext>
            </a:extLst>
          </p:cNvPr>
          <p:cNvSpPr>
            <a:spLocks noGrp="1"/>
          </p:cNvSpPr>
          <p:nvPr>
            <p:ph type="dt" sz="half" idx="10"/>
          </p:nvPr>
        </p:nvSpPr>
        <p:spPr/>
        <p:txBody>
          <a:bodyPr/>
          <a:lstStyle>
            <a:lvl1pPr>
              <a:defRPr/>
            </a:lvl1pPr>
          </a:lstStyle>
          <a:p>
            <a:pPr>
              <a:defRPr/>
            </a:pPr>
            <a:fld id="{CB72A03C-7FFC-4171-86C1-B0B63D3DBCD4}" type="datetimeFigureOut">
              <a:rPr lang="en-US"/>
              <a:pPr>
                <a:defRPr/>
              </a:pPr>
              <a:t>2024-09-19</a:t>
            </a:fld>
            <a:endParaRPr lang="en-US" dirty="0"/>
          </a:p>
        </p:txBody>
      </p:sp>
      <p:sp>
        <p:nvSpPr>
          <p:cNvPr id="5" name="Footer Placeholder 4">
            <a:extLst>
              <a:ext uri="{FF2B5EF4-FFF2-40B4-BE49-F238E27FC236}">
                <a16:creationId xmlns:a16="http://schemas.microsoft.com/office/drawing/2014/main" id="{AE1B33AC-EA6F-111D-79AC-62427BB8AD43}"/>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794895DB-EAE3-C62B-1BA8-2FB973878363}"/>
              </a:ext>
            </a:extLst>
          </p:cNvPr>
          <p:cNvSpPr>
            <a:spLocks noGrp="1"/>
          </p:cNvSpPr>
          <p:nvPr>
            <p:ph type="sldNum" sz="quarter" idx="12"/>
          </p:nvPr>
        </p:nvSpPr>
        <p:spPr/>
        <p:txBody>
          <a:bodyPr/>
          <a:lstStyle>
            <a:lvl1pPr>
              <a:defRPr/>
            </a:lvl1pPr>
          </a:lstStyle>
          <a:p>
            <a:fld id="{D76C254B-2A02-43CB-A20D-B0DC0B8AEBE0}" type="slidenum">
              <a:rPr lang="en-US" altLang="pl-PL"/>
              <a:pPr/>
              <a:t>‹#›</a:t>
            </a:fld>
            <a:endParaRPr lang="en-US" altLang="pl-PL" dirty="0"/>
          </a:p>
        </p:txBody>
      </p:sp>
    </p:spTree>
    <p:extLst>
      <p:ext uri="{BB962C8B-B14F-4D97-AF65-F5344CB8AC3E}">
        <p14:creationId xmlns:p14="http://schemas.microsoft.com/office/powerpoint/2010/main" val="34500600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13295" y="402314"/>
            <a:ext cx="2896582" cy="6403784"/>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923548" y="402314"/>
            <a:ext cx="8521829" cy="6403784"/>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a:extLst>
              <a:ext uri="{FF2B5EF4-FFF2-40B4-BE49-F238E27FC236}">
                <a16:creationId xmlns:a16="http://schemas.microsoft.com/office/drawing/2014/main" id="{350386F6-6EFC-10C0-7289-5F6FBF553F50}"/>
              </a:ext>
            </a:extLst>
          </p:cNvPr>
          <p:cNvSpPr>
            <a:spLocks noGrp="1"/>
          </p:cNvSpPr>
          <p:nvPr>
            <p:ph type="dt" sz="half" idx="10"/>
          </p:nvPr>
        </p:nvSpPr>
        <p:spPr/>
        <p:txBody>
          <a:bodyPr/>
          <a:lstStyle>
            <a:lvl1pPr>
              <a:defRPr/>
            </a:lvl1pPr>
          </a:lstStyle>
          <a:p>
            <a:pPr>
              <a:defRPr/>
            </a:pPr>
            <a:fld id="{47AF3B5A-7C5E-4F9F-8647-262B79AAE87E}" type="datetimeFigureOut">
              <a:rPr lang="en-US"/>
              <a:pPr>
                <a:defRPr/>
              </a:pPr>
              <a:t>2024-09-19</a:t>
            </a:fld>
            <a:endParaRPr lang="en-US" dirty="0"/>
          </a:p>
        </p:txBody>
      </p:sp>
      <p:sp>
        <p:nvSpPr>
          <p:cNvPr id="5" name="Footer Placeholder 4">
            <a:extLst>
              <a:ext uri="{FF2B5EF4-FFF2-40B4-BE49-F238E27FC236}">
                <a16:creationId xmlns:a16="http://schemas.microsoft.com/office/drawing/2014/main" id="{A74E133E-F609-3B54-79E9-808155BD6DA4}"/>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7007A10E-1D8D-AA38-3500-C467CD013083}"/>
              </a:ext>
            </a:extLst>
          </p:cNvPr>
          <p:cNvSpPr>
            <a:spLocks noGrp="1"/>
          </p:cNvSpPr>
          <p:nvPr>
            <p:ph type="sldNum" sz="quarter" idx="12"/>
          </p:nvPr>
        </p:nvSpPr>
        <p:spPr/>
        <p:txBody>
          <a:bodyPr/>
          <a:lstStyle>
            <a:lvl1pPr>
              <a:defRPr/>
            </a:lvl1pPr>
          </a:lstStyle>
          <a:p>
            <a:fld id="{862E90A9-70CB-4F98-88FF-1003B7DDB70F}" type="slidenum">
              <a:rPr lang="en-US" altLang="pl-PL"/>
              <a:pPr/>
              <a:t>‹#›</a:t>
            </a:fld>
            <a:endParaRPr lang="en-US" altLang="pl-PL" dirty="0"/>
          </a:p>
        </p:txBody>
      </p:sp>
    </p:spTree>
    <p:extLst>
      <p:ext uri="{BB962C8B-B14F-4D97-AF65-F5344CB8AC3E}">
        <p14:creationId xmlns:p14="http://schemas.microsoft.com/office/powerpoint/2010/main" val="2407794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916551" y="1883878"/>
            <a:ext cx="11586329" cy="3143294"/>
          </a:xfrm>
        </p:spPr>
        <p:txBody>
          <a:bodyPr anchor="b"/>
          <a:lstStyle>
            <a:lvl1pPr>
              <a:defRPr sz="6611"/>
            </a:lvl1pPr>
          </a:lstStyle>
          <a:p>
            <a:r>
              <a:rPr lang="pl-PL"/>
              <a:t>Kliknij, aby edytować styl</a:t>
            </a:r>
            <a:endParaRPr lang="en-US" dirty="0"/>
          </a:p>
        </p:txBody>
      </p:sp>
      <p:sp>
        <p:nvSpPr>
          <p:cNvPr id="3" name="Text Placeholder 2"/>
          <p:cNvSpPr>
            <a:spLocks noGrp="1"/>
          </p:cNvSpPr>
          <p:nvPr>
            <p:ph type="body" idx="1"/>
          </p:nvPr>
        </p:nvSpPr>
        <p:spPr>
          <a:xfrm>
            <a:off x="916551" y="5056909"/>
            <a:ext cx="11586329" cy="1652984"/>
          </a:xfrm>
        </p:spPr>
        <p:txBody>
          <a:bodyPr/>
          <a:lstStyle>
            <a:lvl1pPr marL="0" indent="0">
              <a:buNone/>
              <a:defRPr sz="2644">
                <a:solidFill>
                  <a:schemeClr val="tx1">
                    <a:tint val="75000"/>
                  </a:schemeClr>
                </a:solidFill>
              </a:defRPr>
            </a:lvl1pPr>
            <a:lvl2pPr marL="503743" indent="0">
              <a:buNone/>
              <a:defRPr sz="2204">
                <a:solidFill>
                  <a:schemeClr val="tx1">
                    <a:tint val="75000"/>
                  </a:schemeClr>
                </a:solidFill>
              </a:defRPr>
            </a:lvl2pPr>
            <a:lvl3pPr marL="1007486" indent="0">
              <a:buNone/>
              <a:defRPr sz="1983">
                <a:solidFill>
                  <a:schemeClr val="tx1">
                    <a:tint val="75000"/>
                  </a:schemeClr>
                </a:solidFill>
              </a:defRPr>
            </a:lvl3pPr>
            <a:lvl4pPr marL="1511229" indent="0">
              <a:buNone/>
              <a:defRPr sz="1763">
                <a:solidFill>
                  <a:schemeClr val="tx1">
                    <a:tint val="75000"/>
                  </a:schemeClr>
                </a:solidFill>
              </a:defRPr>
            </a:lvl4pPr>
            <a:lvl5pPr marL="2014972" indent="0">
              <a:buNone/>
              <a:defRPr sz="1763">
                <a:solidFill>
                  <a:schemeClr val="tx1">
                    <a:tint val="75000"/>
                  </a:schemeClr>
                </a:solidFill>
              </a:defRPr>
            </a:lvl5pPr>
            <a:lvl6pPr marL="2518715" indent="0">
              <a:buNone/>
              <a:defRPr sz="1763">
                <a:solidFill>
                  <a:schemeClr val="tx1">
                    <a:tint val="75000"/>
                  </a:schemeClr>
                </a:solidFill>
              </a:defRPr>
            </a:lvl6pPr>
            <a:lvl7pPr marL="3022458" indent="0">
              <a:buNone/>
              <a:defRPr sz="1763">
                <a:solidFill>
                  <a:schemeClr val="tx1">
                    <a:tint val="75000"/>
                  </a:schemeClr>
                </a:solidFill>
              </a:defRPr>
            </a:lvl7pPr>
            <a:lvl8pPr marL="3526201" indent="0">
              <a:buNone/>
              <a:defRPr sz="1763">
                <a:solidFill>
                  <a:schemeClr val="tx1">
                    <a:tint val="75000"/>
                  </a:schemeClr>
                </a:solidFill>
              </a:defRPr>
            </a:lvl8pPr>
            <a:lvl9pPr marL="4029944" indent="0">
              <a:buNone/>
              <a:defRPr sz="1763">
                <a:solidFill>
                  <a:schemeClr val="tx1">
                    <a:tint val="75000"/>
                  </a:schemeClr>
                </a:solidFill>
              </a:defRPr>
            </a:lvl9pPr>
          </a:lstStyle>
          <a:p>
            <a:pPr lvl="0"/>
            <a:r>
              <a:rPr lang="pl-PL"/>
              <a:t>Kliknij, aby edytować style wzorca tekstu</a:t>
            </a:r>
          </a:p>
        </p:txBody>
      </p:sp>
      <p:sp>
        <p:nvSpPr>
          <p:cNvPr id="4" name="Date Placeholder 3">
            <a:extLst>
              <a:ext uri="{FF2B5EF4-FFF2-40B4-BE49-F238E27FC236}">
                <a16:creationId xmlns:a16="http://schemas.microsoft.com/office/drawing/2014/main" id="{DCD7AA4F-2E40-C965-71B6-5D20C149D786}"/>
              </a:ext>
            </a:extLst>
          </p:cNvPr>
          <p:cNvSpPr>
            <a:spLocks noGrp="1"/>
          </p:cNvSpPr>
          <p:nvPr>
            <p:ph type="dt" sz="half" idx="10"/>
          </p:nvPr>
        </p:nvSpPr>
        <p:spPr/>
        <p:txBody>
          <a:bodyPr/>
          <a:lstStyle>
            <a:lvl1pPr>
              <a:defRPr/>
            </a:lvl1pPr>
          </a:lstStyle>
          <a:p>
            <a:pPr>
              <a:defRPr/>
            </a:pPr>
            <a:fld id="{0AB7CA82-224D-4C3B-BBEF-3D15FBC1EB21}" type="datetimeFigureOut">
              <a:rPr lang="en-US"/>
              <a:pPr>
                <a:defRPr/>
              </a:pPr>
              <a:t>2024-09-19</a:t>
            </a:fld>
            <a:endParaRPr lang="en-US" dirty="0"/>
          </a:p>
        </p:txBody>
      </p:sp>
      <p:sp>
        <p:nvSpPr>
          <p:cNvPr id="5" name="Footer Placeholder 4">
            <a:extLst>
              <a:ext uri="{FF2B5EF4-FFF2-40B4-BE49-F238E27FC236}">
                <a16:creationId xmlns:a16="http://schemas.microsoft.com/office/drawing/2014/main" id="{36726ADA-C68D-2695-2A78-494768E4DD9B}"/>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94C9BF57-91C5-0287-B51F-55A0933B3C12}"/>
              </a:ext>
            </a:extLst>
          </p:cNvPr>
          <p:cNvSpPr>
            <a:spLocks noGrp="1"/>
          </p:cNvSpPr>
          <p:nvPr>
            <p:ph type="sldNum" sz="quarter" idx="12"/>
          </p:nvPr>
        </p:nvSpPr>
        <p:spPr/>
        <p:txBody>
          <a:bodyPr/>
          <a:lstStyle>
            <a:lvl1pPr>
              <a:defRPr/>
            </a:lvl1pPr>
          </a:lstStyle>
          <a:p>
            <a:fld id="{63538385-BDBA-49E9-A946-518A68730F73}" type="slidenum">
              <a:rPr lang="en-US" altLang="pl-PL"/>
              <a:pPr/>
              <a:t>‹#›</a:t>
            </a:fld>
            <a:endParaRPr lang="en-US" altLang="pl-PL" dirty="0"/>
          </a:p>
        </p:txBody>
      </p:sp>
    </p:spTree>
    <p:extLst>
      <p:ext uri="{BB962C8B-B14F-4D97-AF65-F5344CB8AC3E}">
        <p14:creationId xmlns:p14="http://schemas.microsoft.com/office/powerpoint/2010/main" val="165223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923548" y="2011568"/>
            <a:ext cx="5709206" cy="479453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800671" y="2011568"/>
            <a:ext cx="5709206" cy="479453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3">
            <a:extLst>
              <a:ext uri="{FF2B5EF4-FFF2-40B4-BE49-F238E27FC236}">
                <a16:creationId xmlns:a16="http://schemas.microsoft.com/office/drawing/2014/main" id="{45FCA5B6-AC72-0EBA-FEBC-A49A216A2AED}"/>
              </a:ext>
            </a:extLst>
          </p:cNvPr>
          <p:cNvSpPr>
            <a:spLocks noGrp="1"/>
          </p:cNvSpPr>
          <p:nvPr>
            <p:ph type="dt" sz="half" idx="10"/>
          </p:nvPr>
        </p:nvSpPr>
        <p:spPr/>
        <p:txBody>
          <a:bodyPr/>
          <a:lstStyle>
            <a:lvl1pPr>
              <a:defRPr/>
            </a:lvl1pPr>
          </a:lstStyle>
          <a:p>
            <a:pPr>
              <a:defRPr/>
            </a:pPr>
            <a:fld id="{12E42BE8-53F0-47A6-8682-9D1F146F784A}" type="datetimeFigureOut">
              <a:rPr lang="en-US"/>
              <a:pPr>
                <a:defRPr/>
              </a:pPr>
              <a:t>2024-09-19</a:t>
            </a:fld>
            <a:endParaRPr lang="en-US" dirty="0"/>
          </a:p>
        </p:txBody>
      </p:sp>
      <p:sp>
        <p:nvSpPr>
          <p:cNvPr id="6" name="Footer Placeholder 4">
            <a:extLst>
              <a:ext uri="{FF2B5EF4-FFF2-40B4-BE49-F238E27FC236}">
                <a16:creationId xmlns:a16="http://schemas.microsoft.com/office/drawing/2014/main" id="{5CC6A085-686C-31AF-59D7-545111403FD1}"/>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59D7D522-F681-3768-459C-2038A83301A7}"/>
              </a:ext>
            </a:extLst>
          </p:cNvPr>
          <p:cNvSpPr>
            <a:spLocks noGrp="1"/>
          </p:cNvSpPr>
          <p:nvPr>
            <p:ph type="sldNum" sz="quarter" idx="12"/>
          </p:nvPr>
        </p:nvSpPr>
        <p:spPr/>
        <p:txBody>
          <a:bodyPr/>
          <a:lstStyle>
            <a:lvl1pPr>
              <a:defRPr/>
            </a:lvl1pPr>
          </a:lstStyle>
          <a:p>
            <a:fld id="{28DE7B42-1025-41AA-B9BF-ED9F8CD22F2C}" type="slidenum">
              <a:rPr lang="en-US" altLang="pl-PL"/>
              <a:pPr/>
              <a:t>‹#›</a:t>
            </a:fld>
            <a:endParaRPr lang="en-US" altLang="pl-PL" dirty="0"/>
          </a:p>
        </p:txBody>
      </p:sp>
    </p:spTree>
    <p:extLst>
      <p:ext uri="{BB962C8B-B14F-4D97-AF65-F5344CB8AC3E}">
        <p14:creationId xmlns:p14="http://schemas.microsoft.com/office/powerpoint/2010/main" val="2363879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a:xfrm>
            <a:off x="925298" y="402314"/>
            <a:ext cx="11586329" cy="1460574"/>
          </a:xfrm>
        </p:spPr>
        <p:txBody>
          <a:bodyPr/>
          <a:lstStyle/>
          <a:p>
            <a:r>
              <a:rPr lang="pl-PL"/>
              <a:t>Kliknij, aby edytować styl</a:t>
            </a:r>
            <a:endParaRPr lang="en-US" dirty="0"/>
          </a:p>
        </p:txBody>
      </p:sp>
      <p:sp>
        <p:nvSpPr>
          <p:cNvPr id="3" name="Text Placeholder 2"/>
          <p:cNvSpPr>
            <a:spLocks noGrp="1"/>
          </p:cNvSpPr>
          <p:nvPr>
            <p:ph type="body" idx="1"/>
          </p:nvPr>
        </p:nvSpPr>
        <p:spPr>
          <a:xfrm>
            <a:off x="925298" y="1852393"/>
            <a:ext cx="5682968" cy="907829"/>
          </a:xfrm>
        </p:spPr>
        <p:txBody>
          <a:bodyPr anchor="b"/>
          <a:lstStyle>
            <a:lvl1pPr marL="0" indent="0">
              <a:buNone/>
              <a:defRPr sz="2644" b="1"/>
            </a:lvl1pPr>
            <a:lvl2pPr marL="503743" indent="0">
              <a:buNone/>
              <a:defRPr sz="2204" b="1"/>
            </a:lvl2pPr>
            <a:lvl3pPr marL="1007486" indent="0">
              <a:buNone/>
              <a:defRPr sz="1983" b="1"/>
            </a:lvl3pPr>
            <a:lvl4pPr marL="1511229" indent="0">
              <a:buNone/>
              <a:defRPr sz="1763" b="1"/>
            </a:lvl4pPr>
            <a:lvl5pPr marL="2014972" indent="0">
              <a:buNone/>
              <a:defRPr sz="1763" b="1"/>
            </a:lvl5pPr>
            <a:lvl6pPr marL="2518715" indent="0">
              <a:buNone/>
              <a:defRPr sz="1763" b="1"/>
            </a:lvl6pPr>
            <a:lvl7pPr marL="3022458" indent="0">
              <a:buNone/>
              <a:defRPr sz="1763" b="1"/>
            </a:lvl7pPr>
            <a:lvl8pPr marL="3526201" indent="0">
              <a:buNone/>
              <a:defRPr sz="1763" b="1"/>
            </a:lvl8pPr>
            <a:lvl9pPr marL="4029944" indent="0">
              <a:buNone/>
              <a:defRPr sz="1763" b="1"/>
            </a:lvl9pPr>
          </a:lstStyle>
          <a:p>
            <a:pPr lvl="0"/>
            <a:r>
              <a:rPr lang="pl-PL"/>
              <a:t>Kliknij, aby edytować style wzorca tekstu</a:t>
            </a:r>
          </a:p>
        </p:txBody>
      </p:sp>
      <p:sp>
        <p:nvSpPr>
          <p:cNvPr id="4" name="Content Placeholder 3"/>
          <p:cNvSpPr>
            <a:spLocks noGrp="1"/>
          </p:cNvSpPr>
          <p:nvPr>
            <p:ph sz="half" idx="2"/>
          </p:nvPr>
        </p:nvSpPr>
        <p:spPr>
          <a:xfrm>
            <a:off x="925298" y="2760222"/>
            <a:ext cx="5682968" cy="405987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800672" y="1852393"/>
            <a:ext cx="5710955" cy="907829"/>
          </a:xfrm>
        </p:spPr>
        <p:txBody>
          <a:bodyPr anchor="b"/>
          <a:lstStyle>
            <a:lvl1pPr marL="0" indent="0">
              <a:buNone/>
              <a:defRPr sz="2644" b="1"/>
            </a:lvl1pPr>
            <a:lvl2pPr marL="503743" indent="0">
              <a:buNone/>
              <a:defRPr sz="2204" b="1"/>
            </a:lvl2pPr>
            <a:lvl3pPr marL="1007486" indent="0">
              <a:buNone/>
              <a:defRPr sz="1983" b="1"/>
            </a:lvl3pPr>
            <a:lvl4pPr marL="1511229" indent="0">
              <a:buNone/>
              <a:defRPr sz="1763" b="1"/>
            </a:lvl4pPr>
            <a:lvl5pPr marL="2014972" indent="0">
              <a:buNone/>
              <a:defRPr sz="1763" b="1"/>
            </a:lvl5pPr>
            <a:lvl6pPr marL="2518715" indent="0">
              <a:buNone/>
              <a:defRPr sz="1763" b="1"/>
            </a:lvl6pPr>
            <a:lvl7pPr marL="3022458" indent="0">
              <a:buNone/>
              <a:defRPr sz="1763" b="1"/>
            </a:lvl7pPr>
            <a:lvl8pPr marL="3526201" indent="0">
              <a:buNone/>
              <a:defRPr sz="1763" b="1"/>
            </a:lvl8pPr>
            <a:lvl9pPr marL="4029944" indent="0">
              <a:buNone/>
              <a:defRPr sz="1763" b="1"/>
            </a:lvl9pPr>
          </a:lstStyle>
          <a:p>
            <a:pPr lvl="0"/>
            <a:r>
              <a:rPr lang="pl-PL"/>
              <a:t>Kliknij, aby edytować style wzorca tekstu</a:t>
            </a:r>
          </a:p>
        </p:txBody>
      </p:sp>
      <p:sp>
        <p:nvSpPr>
          <p:cNvPr id="6" name="Content Placeholder 5"/>
          <p:cNvSpPr>
            <a:spLocks noGrp="1"/>
          </p:cNvSpPr>
          <p:nvPr>
            <p:ph sz="quarter" idx="4"/>
          </p:nvPr>
        </p:nvSpPr>
        <p:spPr>
          <a:xfrm>
            <a:off x="6800672" y="2760222"/>
            <a:ext cx="5710955" cy="405987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3">
            <a:extLst>
              <a:ext uri="{FF2B5EF4-FFF2-40B4-BE49-F238E27FC236}">
                <a16:creationId xmlns:a16="http://schemas.microsoft.com/office/drawing/2014/main" id="{96B39E19-3B2E-2D75-927F-6AF2E17F227E}"/>
              </a:ext>
            </a:extLst>
          </p:cNvPr>
          <p:cNvSpPr>
            <a:spLocks noGrp="1"/>
          </p:cNvSpPr>
          <p:nvPr>
            <p:ph type="dt" sz="half" idx="10"/>
          </p:nvPr>
        </p:nvSpPr>
        <p:spPr/>
        <p:txBody>
          <a:bodyPr/>
          <a:lstStyle>
            <a:lvl1pPr>
              <a:defRPr/>
            </a:lvl1pPr>
          </a:lstStyle>
          <a:p>
            <a:pPr>
              <a:defRPr/>
            </a:pPr>
            <a:fld id="{F792B93C-7309-40FA-93BF-EA679A4337C6}" type="datetimeFigureOut">
              <a:rPr lang="en-US"/>
              <a:pPr>
                <a:defRPr/>
              </a:pPr>
              <a:t>2024-09-19</a:t>
            </a:fld>
            <a:endParaRPr lang="en-US" dirty="0"/>
          </a:p>
        </p:txBody>
      </p:sp>
      <p:sp>
        <p:nvSpPr>
          <p:cNvPr id="8" name="Footer Placeholder 4">
            <a:extLst>
              <a:ext uri="{FF2B5EF4-FFF2-40B4-BE49-F238E27FC236}">
                <a16:creationId xmlns:a16="http://schemas.microsoft.com/office/drawing/2014/main" id="{1AFDE56F-1105-96DA-97F0-09955F26F3A0}"/>
              </a:ext>
            </a:extLst>
          </p:cNvPr>
          <p:cNvSpPr>
            <a:spLocks noGrp="1"/>
          </p:cNvSpPr>
          <p:nvPr>
            <p:ph type="ftr" sz="quarter" idx="11"/>
          </p:nvPr>
        </p:nvSpPr>
        <p:spPr/>
        <p:txBody>
          <a:bodyPr/>
          <a:lstStyle>
            <a:lvl1pPr>
              <a:defRPr/>
            </a:lvl1pPr>
          </a:lstStyle>
          <a:p>
            <a:pPr>
              <a:defRPr/>
            </a:pPr>
            <a:endParaRPr lang="en-US" dirty="0"/>
          </a:p>
        </p:txBody>
      </p:sp>
      <p:sp>
        <p:nvSpPr>
          <p:cNvPr id="9" name="Slide Number Placeholder 5">
            <a:extLst>
              <a:ext uri="{FF2B5EF4-FFF2-40B4-BE49-F238E27FC236}">
                <a16:creationId xmlns:a16="http://schemas.microsoft.com/office/drawing/2014/main" id="{DDA85DB4-6704-EBFC-716E-7A1A0D216CA5}"/>
              </a:ext>
            </a:extLst>
          </p:cNvPr>
          <p:cNvSpPr>
            <a:spLocks noGrp="1"/>
          </p:cNvSpPr>
          <p:nvPr>
            <p:ph type="sldNum" sz="quarter" idx="12"/>
          </p:nvPr>
        </p:nvSpPr>
        <p:spPr/>
        <p:txBody>
          <a:bodyPr/>
          <a:lstStyle>
            <a:lvl1pPr>
              <a:defRPr/>
            </a:lvl1pPr>
          </a:lstStyle>
          <a:p>
            <a:fld id="{D510B883-C88D-466D-9BBD-F8EFC4397364}" type="slidenum">
              <a:rPr lang="en-US" altLang="pl-PL"/>
              <a:pPr/>
              <a:t>‹#›</a:t>
            </a:fld>
            <a:endParaRPr lang="en-US" altLang="pl-PL" dirty="0"/>
          </a:p>
        </p:txBody>
      </p:sp>
    </p:spTree>
    <p:extLst>
      <p:ext uri="{BB962C8B-B14F-4D97-AF65-F5344CB8AC3E}">
        <p14:creationId xmlns:p14="http://schemas.microsoft.com/office/powerpoint/2010/main" val="1781694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3">
            <a:extLst>
              <a:ext uri="{FF2B5EF4-FFF2-40B4-BE49-F238E27FC236}">
                <a16:creationId xmlns:a16="http://schemas.microsoft.com/office/drawing/2014/main" id="{A7A22085-B6BB-AB39-27C9-1C94F5DD9D49}"/>
              </a:ext>
            </a:extLst>
          </p:cNvPr>
          <p:cNvSpPr>
            <a:spLocks noGrp="1"/>
          </p:cNvSpPr>
          <p:nvPr>
            <p:ph type="dt" sz="half" idx="10"/>
          </p:nvPr>
        </p:nvSpPr>
        <p:spPr/>
        <p:txBody>
          <a:bodyPr/>
          <a:lstStyle>
            <a:lvl1pPr>
              <a:defRPr/>
            </a:lvl1pPr>
          </a:lstStyle>
          <a:p>
            <a:pPr>
              <a:defRPr/>
            </a:pPr>
            <a:fld id="{B6CAFE7F-0CF4-4A2C-ACA2-5F75C5E5CE4A}" type="datetimeFigureOut">
              <a:rPr lang="en-US"/>
              <a:pPr>
                <a:defRPr/>
              </a:pPr>
              <a:t>2024-09-19</a:t>
            </a:fld>
            <a:endParaRPr lang="en-US" dirty="0"/>
          </a:p>
        </p:txBody>
      </p:sp>
      <p:sp>
        <p:nvSpPr>
          <p:cNvPr id="4" name="Footer Placeholder 4">
            <a:extLst>
              <a:ext uri="{FF2B5EF4-FFF2-40B4-BE49-F238E27FC236}">
                <a16:creationId xmlns:a16="http://schemas.microsoft.com/office/drawing/2014/main" id="{2115A828-7C71-4B56-6CCA-B62B852DEF50}"/>
              </a:ext>
            </a:extLst>
          </p:cNvPr>
          <p:cNvSpPr>
            <a:spLocks noGrp="1"/>
          </p:cNvSpPr>
          <p:nvPr>
            <p:ph type="ftr" sz="quarter" idx="11"/>
          </p:nvPr>
        </p:nvSpPr>
        <p:spPr/>
        <p:txBody>
          <a:bodyPr/>
          <a:lstStyle>
            <a:lvl1pPr>
              <a:defRPr/>
            </a:lvl1pPr>
          </a:lstStyle>
          <a:p>
            <a:pPr>
              <a:defRPr/>
            </a:pPr>
            <a:endParaRPr lang="en-US" dirty="0"/>
          </a:p>
        </p:txBody>
      </p:sp>
      <p:sp>
        <p:nvSpPr>
          <p:cNvPr id="5" name="Slide Number Placeholder 5">
            <a:extLst>
              <a:ext uri="{FF2B5EF4-FFF2-40B4-BE49-F238E27FC236}">
                <a16:creationId xmlns:a16="http://schemas.microsoft.com/office/drawing/2014/main" id="{B7637929-71DD-1780-9333-D4DF0F5BF4D9}"/>
              </a:ext>
            </a:extLst>
          </p:cNvPr>
          <p:cNvSpPr>
            <a:spLocks noGrp="1"/>
          </p:cNvSpPr>
          <p:nvPr>
            <p:ph type="sldNum" sz="quarter" idx="12"/>
          </p:nvPr>
        </p:nvSpPr>
        <p:spPr/>
        <p:txBody>
          <a:bodyPr/>
          <a:lstStyle>
            <a:lvl1pPr>
              <a:defRPr/>
            </a:lvl1pPr>
          </a:lstStyle>
          <a:p>
            <a:fld id="{D16FD2AE-208C-484D-B563-C96F574C4FC9}" type="slidenum">
              <a:rPr lang="en-US" altLang="pl-PL"/>
              <a:pPr/>
              <a:t>‹#›</a:t>
            </a:fld>
            <a:endParaRPr lang="en-US" altLang="pl-PL" dirty="0"/>
          </a:p>
        </p:txBody>
      </p:sp>
    </p:spTree>
    <p:extLst>
      <p:ext uri="{BB962C8B-B14F-4D97-AF65-F5344CB8AC3E}">
        <p14:creationId xmlns:p14="http://schemas.microsoft.com/office/powerpoint/2010/main" val="1533915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E499CC0-39D2-2F4E-93B0-4C9FFFB1D3B1}"/>
              </a:ext>
            </a:extLst>
          </p:cNvPr>
          <p:cNvSpPr>
            <a:spLocks noGrp="1"/>
          </p:cNvSpPr>
          <p:nvPr>
            <p:ph type="dt" sz="half" idx="10"/>
          </p:nvPr>
        </p:nvSpPr>
        <p:spPr/>
        <p:txBody>
          <a:bodyPr/>
          <a:lstStyle>
            <a:lvl1pPr>
              <a:defRPr/>
            </a:lvl1pPr>
          </a:lstStyle>
          <a:p>
            <a:pPr>
              <a:defRPr/>
            </a:pPr>
            <a:fld id="{CDA52E02-20E1-4FFB-83E3-C94DC59EB840}" type="datetimeFigureOut">
              <a:rPr lang="en-US"/>
              <a:pPr>
                <a:defRPr/>
              </a:pPr>
              <a:t>2024-09-19</a:t>
            </a:fld>
            <a:endParaRPr lang="en-US" dirty="0"/>
          </a:p>
        </p:txBody>
      </p:sp>
      <p:sp>
        <p:nvSpPr>
          <p:cNvPr id="3" name="Footer Placeholder 4">
            <a:extLst>
              <a:ext uri="{FF2B5EF4-FFF2-40B4-BE49-F238E27FC236}">
                <a16:creationId xmlns:a16="http://schemas.microsoft.com/office/drawing/2014/main" id="{E30BE49D-AD9B-51BA-A540-53DFFF5DC95F}"/>
              </a:ext>
            </a:extLst>
          </p:cNvPr>
          <p:cNvSpPr>
            <a:spLocks noGrp="1"/>
          </p:cNvSpPr>
          <p:nvPr>
            <p:ph type="ftr" sz="quarter" idx="11"/>
          </p:nvPr>
        </p:nvSpPr>
        <p:spPr/>
        <p:txBody>
          <a:bodyPr/>
          <a:lstStyle>
            <a:lvl1pPr>
              <a:defRPr/>
            </a:lvl1pPr>
          </a:lstStyle>
          <a:p>
            <a:pPr>
              <a:defRPr/>
            </a:pPr>
            <a:endParaRPr lang="en-US" dirty="0"/>
          </a:p>
        </p:txBody>
      </p:sp>
      <p:sp>
        <p:nvSpPr>
          <p:cNvPr id="4" name="Slide Number Placeholder 5">
            <a:extLst>
              <a:ext uri="{FF2B5EF4-FFF2-40B4-BE49-F238E27FC236}">
                <a16:creationId xmlns:a16="http://schemas.microsoft.com/office/drawing/2014/main" id="{E7D6746C-C10B-8E52-59EB-91839639A10F}"/>
              </a:ext>
            </a:extLst>
          </p:cNvPr>
          <p:cNvSpPr>
            <a:spLocks noGrp="1"/>
          </p:cNvSpPr>
          <p:nvPr>
            <p:ph type="sldNum" sz="quarter" idx="12"/>
          </p:nvPr>
        </p:nvSpPr>
        <p:spPr/>
        <p:txBody>
          <a:bodyPr/>
          <a:lstStyle>
            <a:lvl1pPr>
              <a:defRPr/>
            </a:lvl1pPr>
          </a:lstStyle>
          <a:p>
            <a:fld id="{7382C786-C7A4-4BC9-B0FB-37033722364D}" type="slidenum">
              <a:rPr lang="en-US" altLang="pl-PL"/>
              <a:pPr/>
              <a:t>‹#›</a:t>
            </a:fld>
            <a:endParaRPr lang="en-US" altLang="pl-PL" dirty="0"/>
          </a:p>
        </p:txBody>
      </p:sp>
    </p:spTree>
    <p:extLst>
      <p:ext uri="{BB962C8B-B14F-4D97-AF65-F5344CB8AC3E}">
        <p14:creationId xmlns:p14="http://schemas.microsoft.com/office/powerpoint/2010/main" val="97398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925298" y="503767"/>
            <a:ext cx="4332629" cy="1763183"/>
          </a:xfrm>
        </p:spPr>
        <p:txBody>
          <a:bodyPr anchor="b"/>
          <a:lstStyle>
            <a:lvl1pPr>
              <a:defRPr sz="3526"/>
            </a:lvl1pPr>
          </a:lstStyle>
          <a:p>
            <a:r>
              <a:rPr lang="pl-PL"/>
              <a:t>Kliknij, aby edytować styl</a:t>
            </a:r>
            <a:endParaRPr lang="en-US" dirty="0"/>
          </a:p>
        </p:txBody>
      </p:sp>
      <p:sp>
        <p:nvSpPr>
          <p:cNvPr id="3" name="Content Placeholder 2"/>
          <p:cNvSpPr>
            <a:spLocks noGrp="1"/>
          </p:cNvSpPr>
          <p:nvPr>
            <p:ph idx="1"/>
          </p:nvPr>
        </p:nvSpPr>
        <p:spPr>
          <a:xfrm>
            <a:off x="5710956" y="1087996"/>
            <a:ext cx="6800671" cy="5370013"/>
          </a:xfrm>
        </p:spPr>
        <p:txBody>
          <a:bodyPr/>
          <a:lstStyle>
            <a:lvl1pPr>
              <a:defRPr sz="3526"/>
            </a:lvl1pPr>
            <a:lvl2pPr>
              <a:defRPr sz="3085"/>
            </a:lvl2pPr>
            <a:lvl3pPr>
              <a:defRPr sz="2644"/>
            </a:lvl3pPr>
            <a:lvl4pPr>
              <a:defRPr sz="2204"/>
            </a:lvl4pPr>
            <a:lvl5pPr>
              <a:defRPr sz="2204"/>
            </a:lvl5pPr>
            <a:lvl6pPr>
              <a:defRPr sz="2204"/>
            </a:lvl6pPr>
            <a:lvl7pPr>
              <a:defRPr sz="2204"/>
            </a:lvl7pPr>
            <a:lvl8pPr>
              <a:defRPr sz="2204"/>
            </a:lvl8pPr>
            <a:lvl9pPr>
              <a:defRPr sz="2204"/>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925298" y="2266950"/>
            <a:ext cx="4332629" cy="4199805"/>
          </a:xfrm>
        </p:spPr>
        <p:txBody>
          <a:bodyPr/>
          <a:lstStyle>
            <a:lvl1pPr marL="0" indent="0">
              <a:buNone/>
              <a:defRPr sz="1763"/>
            </a:lvl1pPr>
            <a:lvl2pPr marL="503743" indent="0">
              <a:buNone/>
              <a:defRPr sz="1543"/>
            </a:lvl2pPr>
            <a:lvl3pPr marL="1007486" indent="0">
              <a:buNone/>
              <a:defRPr sz="1322"/>
            </a:lvl3pPr>
            <a:lvl4pPr marL="1511229" indent="0">
              <a:buNone/>
              <a:defRPr sz="1102"/>
            </a:lvl4pPr>
            <a:lvl5pPr marL="2014972" indent="0">
              <a:buNone/>
              <a:defRPr sz="1102"/>
            </a:lvl5pPr>
            <a:lvl6pPr marL="2518715" indent="0">
              <a:buNone/>
              <a:defRPr sz="1102"/>
            </a:lvl6pPr>
            <a:lvl7pPr marL="3022458" indent="0">
              <a:buNone/>
              <a:defRPr sz="1102"/>
            </a:lvl7pPr>
            <a:lvl8pPr marL="3526201" indent="0">
              <a:buNone/>
              <a:defRPr sz="1102"/>
            </a:lvl8pPr>
            <a:lvl9pPr marL="4029944" indent="0">
              <a:buNone/>
              <a:defRPr sz="1102"/>
            </a:lvl9pPr>
          </a:lstStyle>
          <a:p>
            <a:pPr lvl="0"/>
            <a:r>
              <a:rPr lang="pl-PL"/>
              <a:t>Kliknij, aby edytować style wzorca tekstu</a:t>
            </a:r>
          </a:p>
        </p:txBody>
      </p:sp>
      <p:sp>
        <p:nvSpPr>
          <p:cNvPr id="5" name="Date Placeholder 3">
            <a:extLst>
              <a:ext uri="{FF2B5EF4-FFF2-40B4-BE49-F238E27FC236}">
                <a16:creationId xmlns:a16="http://schemas.microsoft.com/office/drawing/2014/main" id="{78B6E652-A896-08F4-0200-01A1E985BDEC}"/>
              </a:ext>
            </a:extLst>
          </p:cNvPr>
          <p:cNvSpPr>
            <a:spLocks noGrp="1"/>
          </p:cNvSpPr>
          <p:nvPr>
            <p:ph type="dt" sz="half" idx="10"/>
          </p:nvPr>
        </p:nvSpPr>
        <p:spPr/>
        <p:txBody>
          <a:bodyPr/>
          <a:lstStyle>
            <a:lvl1pPr>
              <a:defRPr/>
            </a:lvl1pPr>
          </a:lstStyle>
          <a:p>
            <a:pPr>
              <a:defRPr/>
            </a:pPr>
            <a:fld id="{1D8959AF-6C85-492B-B807-D0391DB5C59D}" type="datetimeFigureOut">
              <a:rPr lang="en-US"/>
              <a:pPr>
                <a:defRPr/>
              </a:pPr>
              <a:t>2024-09-19</a:t>
            </a:fld>
            <a:endParaRPr lang="en-US" dirty="0"/>
          </a:p>
        </p:txBody>
      </p:sp>
      <p:sp>
        <p:nvSpPr>
          <p:cNvPr id="6" name="Footer Placeholder 4">
            <a:extLst>
              <a:ext uri="{FF2B5EF4-FFF2-40B4-BE49-F238E27FC236}">
                <a16:creationId xmlns:a16="http://schemas.microsoft.com/office/drawing/2014/main" id="{CEDB34D3-7EB8-4330-36E8-5552E936DBC4}"/>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F3C8C815-04BC-4D2A-EBED-6F667D4E347C}"/>
              </a:ext>
            </a:extLst>
          </p:cNvPr>
          <p:cNvSpPr>
            <a:spLocks noGrp="1"/>
          </p:cNvSpPr>
          <p:nvPr>
            <p:ph type="sldNum" sz="quarter" idx="12"/>
          </p:nvPr>
        </p:nvSpPr>
        <p:spPr/>
        <p:txBody>
          <a:bodyPr/>
          <a:lstStyle>
            <a:lvl1pPr>
              <a:defRPr/>
            </a:lvl1pPr>
          </a:lstStyle>
          <a:p>
            <a:fld id="{76BFBFA6-8F21-42BC-A39F-845B534E4D94}" type="slidenum">
              <a:rPr lang="en-US" altLang="pl-PL"/>
              <a:pPr/>
              <a:t>‹#›</a:t>
            </a:fld>
            <a:endParaRPr lang="en-US" altLang="pl-PL" dirty="0"/>
          </a:p>
        </p:txBody>
      </p:sp>
    </p:spTree>
    <p:extLst>
      <p:ext uri="{BB962C8B-B14F-4D97-AF65-F5344CB8AC3E}">
        <p14:creationId xmlns:p14="http://schemas.microsoft.com/office/powerpoint/2010/main" val="2119343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925298" y="503767"/>
            <a:ext cx="4332629" cy="1763183"/>
          </a:xfrm>
        </p:spPr>
        <p:txBody>
          <a:bodyPr anchor="b"/>
          <a:lstStyle>
            <a:lvl1pPr>
              <a:defRPr sz="3526"/>
            </a:lvl1pPr>
          </a:lstStyle>
          <a:p>
            <a:r>
              <a:rPr lang="pl-PL"/>
              <a:t>Kliknij, aby edytować styl</a:t>
            </a:r>
            <a:endParaRPr lang="en-US" dirty="0"/>
          </a:p>
        </p:txBody>
      </p:sp>
      <p:sp>
        <p:nvSpPr>
          <p:cNvPr id="3" name="Picture Placeholder 2"/>
          <p:cNvSpPr>
            <a:spLocks noGrp="1" noChangeAspect="1"/>
          </p:cNvSpPr>
          <p:nvPr>
            <p:ph type="pic" idx="1"/>
          </p:nvPr>
        </p:nvSpPr>
        <p:spPr>
          <a:xfrm>
            <a:off x="5710956" y="1087996"/>
            <a:ext cx="6800671" cy="5370013"/>
          </a:xfrm>
        </p:spPr>
        <p:txBody>
          <a:bodyPr rtlCol="0">
            <a:normAutofit/>
          </a:bodyPr>
          <a:lstStyle>
            <a:lvl1pPr marL="0" indent="0">
              <a:buNone/>
              <a:defRPr sz="3526"/>
            </a:lvl1pPr>
            <a:lvl2pPr marL="503743" indent="0">
              <a:buNone/>
              <a:defRPr sz="3085"/>
            </a:lvl2pPr>
            <a:lvl3pPr marL="1007486" indent="0">
              <a:buNone/>
              <a:defRPr sz="2644"/>
            </a:lvl3pPr>
            <a:lvl4pPr marL="1511229" indent="0">
              <a:buNone/>
              <a:defRPr sz="2204"/>
            </a:lvl4pPr>
            <a:lvl5pPr marL="2014972" indent="0">
              <a:buNone/>
              <a:defRPr sz="2204"/>
            </a:lvl5pPr>
            <a:lvl6pPr marL="2518715" indent="0">
              <a:buNone/>
              <a:defRPr sz="2204"/>
            </a:lvl6pPr>
            <a:lvl7pPr marL="3022458" indent="0">
              <a:buNone/>
              <a:defRPr sz="2204"/>
            </a:lvl7pPr>
            <a:lvl8pPr marL="3526201" indent="0">
              <a:buNone/>
              <a:defRPr sz="2204"/>
            </a:lvl8pPr>
            <a:lvl9pPr marL="4029944" indent="0">
              <a:buNone/>
              <a:defRPr sz="2204"/>
            </a:lvl9pPr>
          </a:lstStyle>
          <a:p>
            <a:pPr lvl="0"/>
            <a:r>
              <a:rPr lang="pl-PL" noProof="0" dirty="0"/>
              <a:t>Kliknij ikonę, aby dodać obraz</a:t>
            </a:r>
            <a:endParaRPr lang="en-US" noProof="0" dirty="0"/>
          </a:p>
        </p:txBody>
      </p:sp>
      <p:sp>
        <p:nvSpPr>
          <p:cNvPr id="4" name="Text Placeholder 3"/>
          <p:cNvSpPr>
            <a:spLocks noGrp="1"/>
          </p:cNvSpPr>
          <p:nvPr>
            <p:ph type="body" sz="half" idx="2"/>
          </p:nvPr>
        </p:nvSpPr>
        <p:spPr>
          <a:xfrm>
            <a:off x="925298" y="2266950"/>
            <a:ext cx="4332629" cy="4199805"/>
          </a:xfrm>
        </p:spPr>
        <p:txBody>
          <a:bodyPr/>
          <a:lstStyle>
            <a:lvl1pPr marL="0" indent="0">
              <a:buNone/>
              <a:defRPr sz="1763"/>
            </a:lvl1pPr>
            <a:lvl2pPr marL="503743" indent="0">
              <a:buNone/>
              <a:defRPr sz="1543"/>
            </a:lvl2pPr>
            <a:lvl3pPr marL="1007486" indent="0">
              <a:buNone/>
              <a:defRPr sz="1322"/>
            </a:lvl3pPr>
            <a:lvl4pPr marL="1511229" indent="0">
              <a:buNone/>
              <a:defRPr sz="1102"/>
            </a:lvl4pPr>
            <a:lvl5pPr marL="2014972" indent="0">
              <a:buNone/>
              <a:defRPr sz="1102"/>
            </a:lvl5pPr>
            <a:lvl6pPr marL="2518715" indent="0">
              <a:buNone/>
              <a:defRPr sz="1102"/>
            </a:lvl6pPr>
            <a:lvl7pPr marL="3022458" indent="0">
              <a:buNone/>
              <a:defRPr sz="1102"/>
            </a:lvl7pPr>
            <a:lvl8pPr marL="3526201" indent="0">
              <a:buNone/>
              <a:defRPr sz="1102"/>
            </a:lvl8pPr>
            <a:lvl9pPr marL="4029944" indent="0">
              <a:buNone/>
              <a:defRPr sz="1102"/>
            </a:lvl9pPr>
          </a:lstStyle>
          <a:p>
            <a:pPr lvl="0"/>
            <a:r>
              <a:rPr lang="pl-PL"/>
              <a:t>Kliknij, aby edytować style wzorca tekstu</a:t>
            </a:r>
          </a:p>
        </p:txBody>
      </p:sp>
      <p:sp>
        <p:nvSpPr>
          <p:cNvPr id="5" name="Date Placeholder 3">
            <a:extLst>
              <a:ext uri="{FF2B5EF4-FFF2-40B4-BE49-F238E27FC236}">
                <a16:creationId xmlns:a16="http://schemas.microsoft.com/office/drawing/2014/main" id="{057BF616-8301-CF86-EDF6-228501F92958}"/>
              </a:ext>
            </a:extLst>
          </p:cNvPr>
          <p:cNvSpPr>
            <a:spLocks noGrp="1"/>
          </p:cNvSpPr>
          <p:nvPr>
            <p:ph type="dt" sz="half" idx="10"/>
          </p:nvPr>
        </p:nvSpPr>
        <p:spPr/>
        <p:txBody>
          <a:bodyPr/>
          <a:lstStyle>
            <a:lvl1pPr>
              <a:defRPr/>
            </a:lvl1pPr>
          </a:lstStyle>
          <a:p>
            <a:pPr>
              <a:defRPr/>
            </a:pPr>
            <a:fld id="{CE9CFC45-EE42-4B3E-B7C4-85380740B88E}" type="datetimeFigureOut">
              <a:rPr lang="en-US"/>
              <a:pPr>
                <a:defRPr/>
              </a:pPr>
              <a:t>2024-09-19</a:t>
            </a:fld>
            <a:endParaRPr lang="en-US" dirty="0"/>
          </a:p>
        </p:txBody>
      </p:sp>
      <p:sp>
        <p:nvSpPr>
          <p:cNvPr id="6" name="Footer Placeholder 4">
            <a:extLst>
              <a:ext uri="{FF2B5EF4-FFF2-40B4-BE49-F238E27FC236}">
                <a16:creationId xmlns:a16="http://schemas.microsoft.com/office/drawing/2014/main" id="{05B1534D-C0FC-CDEA-AD41-335BED94DE10}"/>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21C024F5-5799-5D57-19E4-FA884C69B87B}"/>
              </a:ext>
            </a:extLst>
          </p:cNvPr>
          <p:cNvSpPr>
            <a:spLocks noGrp="1"/>
          </p:cNvSpPr>
          <p:nvPr>
            <p:ph type="sldNum" sz="quarter" idx="12"/>
          </p:nvPr>
        </p:nvSpPr>
        <p:spPr/>
        <p:txBody>
          <a:bodyPr/>
          <a:lstStyle>
            <a:lvl1pPr>
              <a:defRPr/>
            </a:lvl1pPr>
          </a:lstStyle>
          <a:p>
            <a:fld id="{A7532DEC-F60C-4A80-93A7-1CB1C4A7B944}" type="slidenum">
              <a:rPr lang="en-US" altLang="pl-PL"/>
              <a:pPr/>
              <a:t>‹#›</a:t>
            </a:fld>
            <a:endParaRPr lang="en-US" altLang="pl-PL" dirty="0"/>
          </a:p>
        </p:txBody>
      </p:sp>
    </p:spTree>
    <p:extLst>
      <p:ext uri="{BB962C8B-B14F-4D97-AF65-F5344CB8AC3E}">
        <p14:creationId xmlns:p14="http://schemas.microsoft.com/office/powerpoint/2010/main" val="2581735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80832BB-A14A-5E11-9EFC-E8DB2628698B}"/>
              </a:ext>
            </a:extLst>
          </p:cNvPr>
          <p:cNvSpPr>
            <a:spLocks noGrp="1"/>
          </p:cNvSpPr>
          <p:nvPr>
            <p:ph type="title"/>
          </p:nvPr>
        </p:nvSpPr>
        <p:spPr bwMode="auto">
          <a:xfrm>
            <a:off x="923925" y="401638"/>
            <a:ext cx="1158557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l-PL" altLang="pl-PL"/>
              <a:t>Kliknij, aby edytować styl</a:t>
            </a:r>
            <a:endParaRPr lang="en-US" altLang="pl-PL"/>
          </a:p>
        </p:txBody>
      </p:sp>
      <p:sp>
        <p:nvSpPr>
          <p:cNvPr id="1027" name="Text Placeholder 2">
            <a:extLst>
              <a:ext uri="{FF2B5EF4-FFF2-40B4-BE49-F238E27FC236}">
                <a16:creationId xmlns:a16="http://schemas.microsoft.com/office/drawing/2014/main" id="{32BF08AC-0B44-11AF-0CAB-5EB9FADD59A1}"/>
              </a:ext>
            </a:extLst>
          </p:cNvPr>
          <p:cNvSpPr>
            <a:spLocks noGrp="1"/>
          </p:cNvSpPr>
          <p:nvPr>
            <p:ph type="body" idx="1"/>
          </p:nvPr>
        </p:nvSpPr>
        <p:spPr bwMode="auto">
          <a:xfrm>
            <a:off x="923925" y="2011363"/>
            <a:ext cx="11585575" cy="479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endParaRPr lang="en-US" altLang="pl-PL"/>
          </a:p>
        </p:txBody>
      </p:sp>
      <p:sp>
        <p:nvSpPr>
          <p:cNvPr id="4" name="Date Placeholder 3">
            <a:extLst>
              <a:ext uri="{FF2B5EF4-FFF2-40B4-BE49-F238E27FC236}">
                <a16:creationId xmlns:a16="http://schemas.microsoft.com/office/drawing/2014/main" id="{29B008C4-548B-4BCF-AD52-8A6982987185}"/>
              </a:ext>
            </a:extLst>
          </p:cNvPr>
          <p:cNvSpPr>
            <a:spLocks noGrp="1"/>
          </p:cNvSpPr>
          <p:nvPr>
            <p:ph type="dt" sz="half" idx="2"/>
          </p:nvPr>
        </p:nvSpPr>
        <p:spPr>
          <a:xfrm>
            <a:off x="923925" y="7004050"/>
            <a:ext cx="3022600" cy="401638"/>
          </a:xfrm>
          <a:prstGeom prst="rect">
            <a:avLst/>
          </a:prstGeom>
        </p:spPr>
        <p:txBody>
          <a:bodyPr vert="horz" lIns="91440" tIns="45720" rIns="91440" bIns="45720" rtlCol="0" anchor="ctr"/>
          <a:lstStyle>
            <a:lvl1pPr algn="l">
              <a:defRPr sz="1322">
                <a:solidFill>
                  <a:schemeClr val="tx1">
                    <a:tint val="75000"/>
                  </a:schemeClr>
                </a:solidFill>
              </a:defRPr>
            </a:lvl1pPr>
          </a:lstStyle>
          <a:p>
            <a:pPr>
              <a:defRPr/>
            </a:pPr>
            <a:fld id="{CD321DC8-0B22-410B-9016-F1480C9ED317}" type="datetimeFigureOut">
              <a:rPr lang="en-US"/>
              <a:pPr>
                <a:defRPr/>
              </a:pPr>
              <a:t>2024-09-19</a:t>
            </a:fld>
            <a:endParaRPr lang="en-US" dirty="0"/>
          </a:p>
        </p:txBody>
      </p:sp>
      <p:sp>
        <p:nvSpPr>
          <p:cNvPr id="5" name="Footer Placeholder 4">
            <a:extLst>
              <a:ext uri="{FF2B5EF4-FFF2-40B4-BE49-F238E27FC236}">
                <a16:creationId xmlns:a16="http://schemas.microsoft.com/office/drawing/2014/main" id="{82228BF4-0903-4F69-BB5F-2EF7E00744C3}"/>
              </a:ext>
            </a:extLst>
          </p:cNvPr>
          <p:cNvSpPr>
            <a:spLocks noGrp="1"/>
          </p:cNvSpPr>
          <p:nvPr>
            <p:ph type="ftr" sz="quarter" idx="3"/>
          </p:nvPr>
        </p:nvSpPr>
        <p:spPr>
          <a:xfrm>
            <a:off x="4449763" y="7004050"/>
            <a:ext cx="4533900" cy="401638"/>
          </a:xfrm>
          <a:prstGeom prst="rect">
            <a:avLst/>
          </a:prstGeom>
        </p:spPr>
        <p:txBody>
          <a:bodyPr vert="horz" lIns="91440" tIns="45720" rIns="91440" bIns="45720" rtlCol="0" anchor="ctr"/>
          <a:lstStyle>
            <a:lvl1pPr algn="ctr">
              <a:defRPr sz="1322">
                <a:solidFill>
                  <a:schemeClr val="tx1">
                    <a:tint val="75000"/>
                  </a:schemeClr>
                </a:solidFill>
              </a:defRPr>
            </a:lvl1pPr>
          </a:lstStyle>
          <a:p>
            <a:pPr>
              <a:defRPr/>
            </a:pPr>
            <a:endParaRPr lang="en-US" dirty="0"/>
          </a:p>
        </p:txBody>
      </p:sp>
      <p:sp>
        <p:nvSpPr>
          <p:cNvPr id="6" name="Slide Number Placeholder 5">
            <a:extLst>
              <a:ext uri="{FF2B5EF4-FFF2-40B4-BE49-F238E27FC236}">
                <a16:creationId xmlns:a16="http://schemas.microsoft.com/office/drawing/2014/main" id="{D7D8D874-C296-4854-9F7B-015B1B7C0A88}"/>
              </a:ext>
            </a:extLst>
          </p:cNvPr>
          <p:cNvSpPr>
            <a:spLocks noGrp="1"/>
          </p:cNvSpPr>
          <p:nvPr>
            <p:ph type="sldNum" sz="quarter" idx="4"/>
          </p:nvPr>
        </p:nvSpPr>
        <p:spPr>
          <a:xfrm>
            <a:off x="9486900" y="7004050"/>
            <a:ext cx="3022600" cy="401638"/>
          </a:xfrm>
          <a:prstGeom prst="rect">
            <a:avLst/>
          </a:prstGeom>
        </p:spPr>
        <p:txBody>
          <a:bodyPr vert="horz" wrap="square" lIns="91440" tIns="45720" rIns="91440" bIns="45720" numCol="1" anchor="ctr" anchorCtr="0" compatLnSpc="1">
            <a:prstTxWarp prst="textNoShape">
              <a:avLst/>
            </a:prstTxWarp>
          </a:bodyPr>
          <a:lstStyle>
            <a:lvl1pPr algn="r">
              <a:defRPr sz="1300">
                <a:solidFill>
                  <a:srgbClr val="898989"/>
                </a:solidFill>
              </a:defRPr>
            </a:lvl1pPr>
          </a:lstStyle>
          <a:p>
            <a:fld id="{066688AF-1891-4707-AFA1-08AA9F2DC918}" type="slidenum">
              <a:rPr lang="en-US" altLang="pl-PL"/>
              <a:pPr/>
              <a:t>‹#›</a:t>
            </a:fld>
            <a:endParaRPr lang="en-US" altLang="pl-PL"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006475" rtl="0" eaLnBrk="0" fontAlgn="base" hangingPunct="0">
        <a:lnSpc>
          <a:spcPct val="90000"/>
        </a:lnSpc>
        <a:spcBef>
          <a:spcPct val="0"/>
        </a:spcBef>
        <a:spcAft>
          <a:spcPct val="0"/>
        </a:spcAft>
        <a:defRPr sz="4800" kern="1200">
          <a:solidFill>
            <a:schemeClr val="tx1"/>
          </a:solidFill>
          <a:latin typeface="+mj-lt"/>
          <a:ea typeface="+mj-ea"/>
          <a:cs typeface="+mj-cs"/>
        </a:defRPr>
      </a:lvl1pPr>
      <a:lvl2pPr algn="l" defTabSz="1006475" rtl="0" eaLnBrk="0" fontAlgn="base" hangingPunct="0">
        <a:lnSpc>
          <a:spcPct val="90000"/>
        </a:lnSpc>
        <a:spcBef>
          <a:spcPct val="0"/>
        </a:spcBef>
        <a:spcAft>
          <a:spcPct val="0"/>
        </a:spcAft>
        <a:defRPr sz="4800">
          <a:solidFill>
            <a:schemeClr val="tx1"/>
          </a:solidFill>
          <a:latin typeface="Calibri Light" panose="020F0302020204030204" pitchFamily="34" charset="0"/>
        </a:defRPr>
      </a:lvl2pPr>
      <a:lvl3pPr algn="l" defTabSz="1006475" rtl="0" eaLnBrk="0" fontAlgn="base" hangingPunct="0">
        <a:lnSpc>
          <a:spcPct val="90000"/>
        </a:lnSpc>
        <a:spcBef>
          <a:spcPct val="0"/>
        </a:spcBef>
        <a:spcAft>
          <a:spcPct val="0"/>
        </a:spcAft>
        <a:defRPr sz="4800">
          <a:solidFill>
            <a:schemeClr val="tx1"/>
          </a:solidFill>
          <a:latin typeface="Calibri Light" panose="020F0302020204030204" pitchFamily="34" charset="0"/>
        </a:defRPr>
      </a:lvl3pPr>
      <a:lvl4pPr algn="l" defTabSz="1006475" rtl="0" eaLnBrk="0" fontAlgn="base" hangingPunct="0">
        <a:lnSpc>
          <a:spcPct val="90000"/>
        </a:lnSpc>
        <a:spcBef>
          <a:spcPct val="0"/>
        </a:spcBef>
        <a:spcAft>
          <a:spcPct val="0"/>
        </a:spcAft>
        <a:defRPr sz="4800">
          <a:solidFill>
            <a:schemeClr val="tx1"/>
          </a:solidFill>
          <a:latin typeface="Calibri Light" panose="020F0302020204030204" pitchFamily="34" charset="0"/>
        </a:defRPr>
      </a:lvl4pPr>
      <a:lvl5pPr algn="l" defTabSz="1006475" rtl="0" eaLnBrk="0" fontAlgn="base" hangingPunct="0">
        <a:lnSpc>
          <a:spcPct val="90000"/>
        </a:lnSpc>
        <a:spcBef>
          <a:spcPct val="0"/>
        </a:spcBef>
        <a:spcAft>
          <a:spcPct val="0"/>
        </a:spcAft>
        <a:defRPr sz="4800">
          <a:solidFill>
            <a:schemeClr val="tx1"/>
          </a:solidFill>
          <a:latin typeface="Calibri Light" panose="020F0302020204030204" pitchFamily="34" charset="0"/>
        </a:defRPr>
      </a:lvl5pPr>
      <a:lvl6pPr marL="457200" algn="l" defTabSz="1006475" rtl="0" fontAlgn="base">
        <a:lnSpc>
          <a:spcPct val="90000"/>
        </a:lnSpc>
        <a:spcBef>
          <a:spcPct val="0"/>
        </a:spcBef>
        <a:spcAft>
          <a:spcPct val="0"/>
        </a:spcAft>
        <a:defRPr sz="4800">
          <a:solidFill>
            <a:schemeClr val="tx1"/>
          </a:solidFill>
          <a:latin typeface="Calibri Light" panose="020F0302020204030204" pitchFamily="34" charset="0"/>
        </a:defRPr>
      </a:lvl6pPr>
      <a:lvl7pPr marL="914400" algn="l" defTabSz="1006475" rtl="0" fontAlgn="base">
        <a:lnSpc>
          <a:spcPct val="90000"/>
        </a:lnSpc>
        <a:spcBef>
          <a:spcPct val="0"/>
        </a:spcBef>
        <a:spcAft>
          <a:spcPct val="0"/>
        </a:spcAft>
        <a:defRPr sz="4800">
          <a:solidFill>
            <a:schemeClr val="tx1"/>
          </a:solidFill>
          <a:latin typeface="Calibri Light" panose="020F0302020204030204" pitchFamily="34" charset="0"/>
        </a:defRPr>
      </a:lvl7pPr>
      <a:lvl8pPr marL="1371600" algn="l" defTabSz="1006475" rtl="0" fontAlgn="base">
        <a:lnSpc>
          <a:spcPct val="90000"/>
        </a:lnSpc>
        <a:spcBef>
          <a:spcPct val="0"/>
        </a:spcBef>
        <a:spcAft>
          <a:spcPct val="0"/>
        </a:spcAft>
        <a:defRPr sz="4800">
          <a:solidFill>
            <a:schemeClr val="tx1"/>
          </a:solidFill>
          <a:latin typeface="Calibri Light" panose="020F0302020204030204" pitchFamily="34" charset="0"/>
        </a:defRPr>
      </a:lvl8pPr>
      <a:lvl9pPr marL="1828800" algn="l" defTabSz="1006475" rtl="0" fontAlgn="base">
        <a:lnSpc>
          <a:spcPct val="90000"/>
        </a:lnSpc>
        <a:spcBef>
          <a:spcPct val="0"/>
        </a:spcBef>
        <a:spcAft>
          <a:spcPct val="0"/>
        </a:spcAft>
        <a:defRPr sz="4800">
          <a:solidFill>
            <a:schemeClr val="tx1"/>
          </a:solidFill>
          <a:latin typeface="Calibri Light" panose="020F0302020204030204" pitchFamily="34" charset="0"/>
        </a:defRPr>
      </a:lvl9pPr>
    </p:titleStyle>
    <p:bodyStyle>
      <a:lvl1pPr marL="250825" indent="-250825" algn="l" defTabSz="1006475" rtl="0" eaLnBrk="0" fontAlgn="base" hangingPunct="0">
        <a:lnSpc>
          <a:spcPct val="90000"/>
        </a:lnSpc>
        <a:spcBef>
          <a:spcPts val="1100"/>
        </a:spcBef>
        <a:spcAft>
          <a:spcPct val="0"/>
        </a:spcAft>
        <a:buFont typeface="Arial" panose="020B0604020202020204" pitchFamily="34" charset="0"/>
        <a:buChar char="•"/>
        <a:defRPr sz="3000" kern="1200">
          <a:solidFill>
            <a:schemeClr val="tx1"/>
          </a:solidFill>
          <a:latin typeface="+mn-lt"/>
          <a:ea typeface="+mn-ea"/>
          <a:cs typeface="+mn-cs"/>
        </a:defRPr>
      </a:lvl1pPr>
      <a:lvl2pPr marL="754063" indent="-250825" algn="l" defTabSz="1006475" rtl="0" eaLnBrk="0" fontAlgn="base" hangingPunct="0">
        <a:lnSpc>
          <a:spcPct val="90000"/>
        </a:lnSpc>
        <a:spcBef>
          <a:spcPts val="550"/>
        </a:spcBef>
        <a:spcAft>
          <a:spcPct val="0"/>
        </a:spcAft>
        <a:buFont typeface="Arial" panose="020B0604020202020204" pitchFamily="34" charset="0"/>
        <a:buChar char="•"/>
        <a:defRPr sz="2600" kern="1200">
          <a:solidFill>
            <a:schemeClr val="tx1"/>
          </a:solidFill>
          <a:latin typeface="+mn-lt"/>
          <a:ea typeface="+mn-ea"/>
          <a:cs typeface="+mn-cs"/>
        </a:defRPr>
      </a:lvl2pPr>
      <a:lvl3pPr marL="1258888" indent="-250825" algn="l" defTabSz="1006475" rtl="0" eaLnBrk="0" fontAlgn="base" hangingPunct="0">
        <a:lnSpc>
          <a:spcPct val="90000"/>
        </a:lnSpc>
        <a:spcBef>
          <a:spcPts val="550"/>
        </a:spcBef>
        <a:spcAft>
          <a:spcPct val="0"/>
        </a:spcAft>
        <a:buFont typeface="Arial" panose="020B0604020202020204" pitchFamily="34" charset="0"/>
        <a:buChar char="•"/>
        <a:defRPr sz="2200" kern="1200">
          <a:solidFill>
            <a:schemeClr val="tx1"/>
          </a:solidFill>
          <a:latin typeface="+mn-lt"/>
          <a:ea typeface="+mn-ea"/>
          <a:cs typeface="+mn-cs"/>
        </a:defRPr>
      </a:lvl3pPr>
      <a:lvl4pPr marL="1762125" indent="-250825" algn="l" defTabSz="1006475" rtl="0" eaLnBrk="0" fontAlgn="base" hangingPunct="0">
        <a:lnSpc>
          <a:spcPct val="90000"/>
        </a:lnSpc>
        <a:spcBef>
          <a:spcPts val="550"/>
        </a:spcBef>
        <a:spcAft>
          <a:spcPct val="0"/>
        </a:spcAft>
        <a:buFont typeface="Arial" panose="020B0604020202020204" pitchFamily="34" charset="0"/>
        <a:buChar char="•"/>
        <a:defRPr sz="1900" kern="1200">
          <a:solidFill>
            <a:schemeClr val="tx1"/>
          </a:solidFill>
          <a:latin typeface="+mn-lt"/>
          <a:ea typeface="+mn-ea"/>
          <a:cs typeface="+mn-cs"/>
        </a:defRPr>
      </a:lvl4pPr>
      <a:lvl5pPr marL="2265363" indent="-250825" algn="l" defTabSz="1006475" rtl="0" eaLnBrk="0" fontAlgn="base" hangingPunct="0">
        <a:lnSpc>
          <a:spcPct val="90000"/>
        </a:lnSpc>
        <a:spcBef>
          <a:spcPts val="550"/>
        </a:spcBef>
        <a:spcAft>
          <a:spcPct val="0"/>
        </a:spcAft>
        <a:buFont typeface="Arial" panose="020B0604020202020204" pitchFamily="34" charset="0"/>
        <a:buChar char="•"/>
        <a:defRPr sz="1900" kern="1200">
          <a:solidFill>
            <a:schemeClr val="tx1"/>
          </a:solidFill>
          <a:latin typeface="+mn-lt"/>
          <a:ea typeface="+mn-ea"/>
          <a:cs typeface="+mn-cs"/>
        </a:defRPr>
      </a:lvl5pPr>
      <a:lvl6pPr marL="2770586"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6pPr>
      <a:lvl7pPr marL="3274329"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7pPr>
      <a:lvl8pPr marL="3778072"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8pPr>
      <a:lvl9pPr marL="4281815"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9pPr>
    </p:bodyStyle>
    <p:otherStyle>
      <a:defPPr>
        <a:defRPr lang="en-US"/>
      </a:defPPr>
      <a:lvl1pPr marL="0" algn="l" defTabSz="1007486" rtl="0" eaLnBrk="1" latinLnBrk="0" hangingPunct="1">
        <a:defRPr sz="1983" kern="1200">
          <a:solidFill>
            <a:schemeClr val="tx1"/>
          </a:solidFill>
          <a:latin typeface="+mn-lt"/>
          <a:ea typeface="+mn-ea"/>
          <a:cs typeface="+mn-cs"/>
        </a:defRPr>
      </a:lvl1pPr>
      <a:lvl2pPr marL="503743" algn="l" defTabSz="1007486" rtl="0" eaLnBrk="1" latinLnBrk="0" hangingPunct="1">
        <a:defRPr sz="1983" kern="1200">
          <a:solidFill>
            <a:schemeClr val="tx1"/>
          </a:solidFill>
          <a:latin typeface="+mn-lt"/>
          <a:ea typeface="+mn-ea"/>
          <a:cs typeface="+mn-cs"/>
        </a:defRPr>
      </a:lvl2pPr>
      <a:lvl3pPr marL="1007486" algn="l" defTabSz="1007486" rtl="0" eaLnBrk="1" latinLnBrk="0" hangingPunct="1">
        <a:defRPr sz="1983" kern="1200">
          <a:solidFill>
            <a:schemeClr val="tx1"/>
          </a:solidFill>
          <a:latin typeface="+mn-lt"/>
          <a:ea typeface="+mn-ea"/>
          <a:cs typeface="+mn-cs"/>
        </a:defRPr>
      </a:lvl3pPr>
      <a:lvl4pPr marL="1511229" algn="l" defTabSz="1007486" rtl="0" eaLnBrk="1" latinLnBrk="0" hangingPunct="1">
        <a:defRPr sz="1983" kern="1200">
          <a:solidFill>
            <a:schemeClr val="tx1"/>
          </a:solidFill>
          <a:latin typeface="+mn-lt"/>
          <a:ea typeface="+mn-ea"/>
          <a:cs typeface="+mn-cs"/>
        </a:defRPr>
      </a:lvl4pPr>
      <a:lvl5pPr marL="2014972" algn="l" defTabSz="1007486" rtl="0" eaLnBrk="1" latinLnBrk="0" hangingPunct="1">
        <a:defRPr sz="1983" kern="1200">
          <a:solidFill>
            <a:schemeClr val="tx1"/>
          </a:solidFill>
          <a:latin typeface="+mn-lt"/>
          <a:ea typeface="+mn-ea"/>
          <a:cs typeface="+mn-cs"/>
        </a:defRPr>
      </a:lvl5pPr>
      <a:lvl6pPr marL="2518715" algn="l" defTabSz="1007486" rtl="0" eaLnBrk="1" latinLnBrk="0" hangingPunct="1">
        <a:defRPr sz="1983" kern="1200">
          <a:solidFill>
            <a:schemeClr val="tx1"/>
          </a:solidFill>
          <a:latin typeface="+mn-lt"/>
          <a:ea typeface="+mn-ea"/>
          <a:cs typeface="+mn-cs"/>
        </a:defRPr>
      </a:lvl6pPr>
      <a:lvl7pPr marL="3022458" algn="l" defTabSz="1007486" rtl="0" eaLnBrk="1" latinLnBrk="0" hangingPunct="1">
        <a:defRPr sz="1983" kern="1200">
          <a:solidFill>
            <a:schemeClr val="tx1"/>
          </a:solidFill>
          <a:latin typeface="+mn-lt"/>
          <a:ea typeface="+mn-ea"/>
          <a:cs typeface="+mn-cs"/>
        </a:defRPr>
      </a:lvl7pPr>
      <a:lvl8pPr marL="3526201" algn="l" defTabSz="1007486" rtl="0" eaLnBrk="1" latinLnBrk="0" hangingPunct="1">
        <a:defRPr sz="1983" kern="1200">
          <a:solidFill>
            <a:schemeClr val="tx1"/>
          </a:solidFill>
          <a:latin typeface="+mn-lt"/>
          <a:ea typeface="+mn-ea"/>
          <a:cs typeface="+mn-cs"/>
        </a:defRPr>
      </a:lvl8pPr>
      <a:lvl9pPr marL="4029944" algn="l" defTabSz="1007486" rtl="0" eaLnBrk="1" latinLnBrk="0" hangingPunct="1">
        <a:defRPr sz="198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240F933D-00D4-9960-4199-B9B1452FEA33}"/>
              </a:ext>
            </a:extLst>
          </p:cNvPr>
          <p:cNvSpPr>
            <a:spLocks noGrp="1"/>
          </p:cNvSpPr>
          <p:nvPr>
            <p:ph type="title"/>
          </p:nvPr>
        </p:nvSpPr>
        <p:spPr bwMode="auto">
          <a:xfrm>
            <a:off x="923925" y="401638"/>
            <a:ext cx="1158557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l-PL" altLang="pl-PL"/>
              <a:t>Kliknij, aby edytować styl</a:t>
            </a:r>
            <a:endParaRPr lang="en-US" altLang="pl-PL"/>
          </a:p>
        </p:txBody>
      </p:sp>
      <p:sp>
        <p:nvSpPr>
          <p:cNvPr id="2051" name="Text Placeholder 2">
            <a:extLst>
              <a:ext uri="{FF2B5EF4-FFF2-40B4-BE49-F238E27FC236}">
                <a16:creationId xmlns:a16="http://schemas.microsoft.com/office/drawing/2014/main" id="{F55A6F39-C6DC-96E8-7B4C-EF54411EEEDD}"/>
              </a:ext>
            </a:extLst>
          </p:cNvPr>
          <p:cNvSpPr>
            <a:spLocks noGrp="1"/>
          </p:cNvSpPr>
          <p:nvPr>
            <p:ph type="body" idx="1"/>
          </p:nvPr>
        </p:nvSpPr>
        <p:spPr bwMode="auto">
          <a:xfrm>
            <a:off x="923925" y="2011363"/>
            <a:ext cx="11585575" cy="479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endParaRPr lang="en-US" altLang="pl-PL"/>
          </a:p>
        </p:txBody>
      </p:sp>
      <p:sp>
        <p:nvSpPr>
          <p:cNvPr id="4" name="Date Placeholder 3">
            <a:extLst>
              <a:ext uri="{FF2B5EF4-FFF2-40B4-BE49-F238E27FC236}">
                <a16:creationId xmlns:a16="http://schemas.microsoft.com/office/drawing/2014/main" id="{010F10E9-909A-4175-BC36-9C9947FC2AFA}"/>
              </a:ext>
            </a:extLst>
          </p:cNvPr>
          <p:cNvSpPr>
            <a:spLocks noGrp="1"/>
          </p:cNvSpPr>
          <p:nvPr>
            <p:ph type="dt" sz="half" idx="2"/>
          </p:nvPr>
        </p:nvSpPr>
        <p:spPr>
          <a:xfrm>
            <a:off x="923925" y="7004050"/>
            <a:ext cx="3022600" cy="401638"/>
          </a:xfrm>
          <a:prstGeom prst="rect">
            <a:avLst/>
          </a:prstGeom>
        </p:spPr>
        <p:txBody>
          <a:bodyPr vert="horz" lIns="91440" tIns="45720" rIns="91440" bIns="45720" rtlCol="0" anchor="ctr"/>
          <a:lstStyle>
            <a:lvl1pPr algn="l">
              <a:defRPr sz="1322">
                <a:solidFill>
                  <a:schemeClr val="tx1">
                    <a:tint val="75000"/>
                  </a:schemeClr>
                </a:solidFill>
              </a:defRPr>
            </a:lvl1pPr>
          </a:lstStyle>
          <a:p>
            <a:pPr>
              <a:defRPr/>
            </a:pPr>
            <a:fld id="{F3E3F0C9-F3E6-48B1-87DB-94B440FC20D1}" type="datetimeFigureOut">
              <a:rPr lang="en-US"/>
              <a:pPr>
                <a:defRPr/>
              </a:pPr>
              <a:t>2024-09-19</a:t>
            </a:fld>
            <a:endParaRPr lang="en-US" dirty="0"/>
          </a:p>
        </p:txBody>
      </p:sp>
      <p:sp>
        <p:nvSpPr>
          <p:cNvPr id="5" name="Footer Placeholder 4">
            <a:extLst>
              <a:ext uri="{FF2B5EF4-FFF2-40B4-BE49-F238E27FC236}">
                <a16:creationId xmlns:a16="http://schemas.microsoft.com/office/drawing/2014/main" id="{60F47C4B-5A6A-40EA-BE76-64D5DBD85A26}"/>
              </a:ext>
            </a:extLst>
          </p:cNvPr>
          <p:cNvSpPr>
            <a:spLocks noGrp="1"/>
          </p:cNvSpPr>
          <p:nvPr>
            <p:ph type="ftr" sz="quarter" idx="3"/>
          </p:nvPr>
        </p:nvSpPr>
        <p:spPr>
          <a:xfrm>
            <a:off x="4449763" y="7004050"/>
            <a:ext cx="4533900" cy="401638"/>
          </a:xfrm>
          <a:prstGeom prst="rect">
            <a:avLst/>
          </a:prstGeom>
        </p:spPr>
        <p:txBody>
          <a:bodyPr vert="horz" lIns="91440" tIns="45720" rIns="91440" bIns="45720" rtlCol="0" anchor="ctr"/>
          <a:lstStyle>
            <a:lvl1pPr algn="ctr">
              <a:defRPr sz="1322">
                <a:solidFill>
                  <a:schemeClr val="tx1">
                    <a:tint val="75000"/>
                  </a:schemeClr>
                </a:solidFill>
              </a:defRPr>
            </a:lvl1pPr>
          </a:lstStyle>
          <a:p>
            <a:pPr>
              <a:defRPr/>
            </a:pPr>
            <a:endParaRPr lang="en-US" dirty="0"/>
          </a:p>
        </p:txBody>
      </p:sp>
      <p:sp>
        <p:nvSpPr>
          <p:cNvPr id="6" name="Slide Number Placeholder 5">
            <a:extLst>
              <a:ext uri="{FF2B5EF4-FFF2-40B4-BE49-F238E27FC236}">
                <a16:creationId xmlns:a16="http://schemas.microsoft.com/office/drawing/2014/main" id="{7F798E38-02C6-4206-8187-09BD3132A923}"/>
              </a:ext>
            </a:extLst>
          </p:cNvPr>
          <p:cNvSpPr>
            <a:spLocks noGrp="1"/>
          </p:cNvSpPr>
          <p:nvPr>
            <p:ph type="sldNum" sz="quarter" idx="4"/>
          </p:nvPr>
        </p:nvSpPr>
        <p:spPr>
          <a:xfrm>
            <a:off x="9486900" y="7004050"/>
            <a:ext cx="3022600" cy="401638"/>
          </a:xfrm>
          <a:prstGeom prst="rect">
            <a:avLst/>
          </a:prstGeom>
        </p:spPr>
        <p:txBody>
          <a:bodyPr vert="horz" wrap="square" lIns="91440" tIns="45720" rIns="91440" bIns="45720" numCol="1" anchor="ctr" anchorCtr="0" compatLnSpc="1">
            <a:prstTxWarp prst="textNoShape">
              <a:avLst/>
            </a:prstTxWarp>
          </a:bodyPr>
          <a:lstStyle>
            <a:lvl1pPr algn="r">
              <a:defRPr sz="1300">
                <a:solidFill>
                  <a:srgbClr val="898989"/>
                </a:solidFill>
              </a:defRPr>
            </a:lvl1pPr>
          </a:lstStyle>
          <a:p>
            <a:fld id="{0DA1E811-C3C0-4E4E-A143-C8500CBDBB6F}" type="slidenum">
              <a:rPr lang="en-US" altLang="pl-PL"/>
              <a:pPr/>
              <a:t>‹#›</a:t>
            </a:fld>
            <a:endParaRPr lang="en-US" altLang="pl-PL" dirty="0"/>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1006475" rtl="0" eaLnBrk="0" fontAlgn="base" hangingPunct="0">
        <a:lnSpc>
          <a:spcPct val="90000"/>
        </a:lnSpc>
        <a:spcBef>
          <a:spcPct val="0"/>
        </a:spcBef>
        <a:spcAft>
          <a:spcPct val="0"/>
        </a:spcAft>
        <a:defRPr sz="4800" kern="1200">
          <a:solidFill>
            <a:schemeClr val="tx1"/>
          </a:solidFill>
          <a:latin typeface="+mj-lt"/>
          <a:ea typeface="+mj-ea"/>
          <a:cs typeface="+mj-cs"/>
        </a:defRPr>
      </a:lvl1pPr>
      <a:lvl2pPr algn="l" defTabSz="1006475" rtl="0" eaLnBrk="0" fontAlgn="base" hangingPunct="0">
        <a:lnSpc>
          <a:spcPct val="90000"/>
        </a:lnSpc>
        <a:spcBef>
          <a:spcPct val="0"/>
        </a:spcBef>
        <a:spcAft>
          <a:spcPct val="0"/>
        </a:spcAft>
        <a:defRPr sz="4800">
          <a:solidFill>
            <a:schemeClr val="tx1"/>
          </a:solidFill>
          <a:latin typeface="Calibri Light" panose="020F0302020204030204" pitchFamily="34" charset="0"/>
        </a:defRPr>
      </a:lvl2pPr>
      <a:lvl3pPr algn="l" defTabSz="1006475" rtl="0" eaLnBrk="0" fontAlgn="base" hangingPunct="0">
        <a:lnSpc>
          <a:spcPct val="90000"/>
        </a:lnSpc>
        <a:spcBef>
          <a:spcPct val="0"/>
        </a:spcBef>
        <a:spcAft>
          <a:spcPct val="0"/>
        </a:spcAft>
        <a:defRPr sz="4800">
          <a:solidFill>
            <a:schemeClr val="tx1"/>
          </a:solidFill>
          <a:latin typeface="Calibri Light" panose="020F0302020204030204" pitchFamily="34" charset="0"/>
        </a:defRPr>
      </a:lvl3pPr>
      <a:lvl4pPr algn="l" defTabSz="1006475" rtl="0" eaLnBrk="0" fontAlgn="base" hangingPunct="0">
        <a:lnSpc>
          <a:spcPct val="90000"/>
        </a:lnSpc>
        <a:spcBef>
          <a:spcPct val="0"/>
        </a:spcBef>
        <a:spcAft>
          <a:spcPct val="0"/>
        </a:spcAft>
        <a:defRPr sz="4800">
          <a:solidFill>
            <a:schemeClr val="tx1"/>
          </a:solidFill>
          <a:latin typeface="Calibri Light" panose="020F0302020204030204" pitchFamily="34" charset="0"/>
        </a:defRPr>
      </a:lvl4pPr>
      <a:lvl5pPr algn="l" defTabSz="1006475" rtl="0" eaLnBrk="0" fontAlgn="base" hangingPunct="0">
        <a:lnSpc>
          <a:spcPct val="90000"/>
        </a:lnSpc>
        <a:spcBef>
          <a:spcPct val="0"/>
        </a:spcBef>
        <a:spcAft>
          <a:spcPct val="0"/>
        </a:spcAft>
        <a:defRPr sz="4800">
          <a:solidFill>
            <a:schemeClr val="tx1"/>
          </a:solidFill>
          <a:latin typeface="Calibri Light" panose="020F0302020204030204" pitchFamily="34" charset="0"/>
        </a:defRPr>
      </a:lvl5pPr>
      <a:lvl6pPr marL="457200" algn="l" defTabSz="1006475" rtl="0" fontAlgn="base">
        <a:lnSpc>
          <a:spcPct val="90000"/>
        </a:lnSpc>
        <a:spcBef>
          <a:spcPct val="0"/>
        </a:spcBef>
        <a:spcAft>
          <a:spcPct val="0"/>
        </a:spcAft>
        <a:defRPr sz="4800">
          <a:solidFill>
            <a:schemeClr val="tx1"/>
          </a:solidFill>
          <a:latin typeface="Calibri Light" panose="020F0302020204030204" pitchFamily="34" charset="0"/>
        </a:defRPr>
      </a:lvl6pPr>
      <a:lvl7pPr marL="914400" algn="l" defTabSz="1006475" rtl="0" fontAlgn="base">
        <a:lnSpc>
          <a:spcPct val="90000"/>
        </a:lnSpc>
        <a:spcBef>
          <a:spcPct val="0"/>
        </a:spcBef>
        <a:spcAft>
          <a:spcPct val="0"/>
        </a:spcAft>
        <a:defRPr sz="4800">
          <a:solidFill>
            <a:schemeClr val="tx1"/>
          </a:solidFill>
          <a:latin typeface="Calibri Light" panose="020F0302020204030204" pitchFamily="34" charset="0"/>
        </a:defRPr>
      </a:lvl7pPr>
      <a:lvl8pPr marL="1371600" algn="l" defTabSz="1006475" rtl="0" fontAlgn="base">
        <a:lnSpc>
          <a:spcPct val="90000"/>
        </a:lnSpc>
        <a:spcBef>
          <a:spcPct val="0"/>
        </a:spcBef>
        <a:spcAft>
          <a:spcPct val="0"/>
        </a:spcAft>
        <a:defRPr sz="4800">
          <a:solidFill>
            <a:schemeClr val="tx1"/>
          </a:solidFill>
          <a:latin typeface="Calibri Light" panose="020F0302020204030204" pitchFamily="34" charset="0"/>
        </a:defRPr>
      </a:lvl8pPr>
      <a:lvl9pPr marL="1828800" algn="l" defTabSz="1006475" rtl="0" fontAlgn="base">
        <a:lnSpc>
          <a:spcPct val="90000"/>
        </a:lnSpc>
        <a:spcBef>
          <a:spcPct val="0"/>
        </a:spcBef>
        <a:spcAft>
          <a:spcPct val="0"/>
        </a:spcAft>
        <a:defRPr sz="4800">
          <a:solidFill>
            <a:schemeClr val="tx1"/>
          </a:solidFill>
          <a:latin typeface="Calibri Light" panose="020F0302020204030204" pitchFamily="34" charset="0"/>
        </a:defRPr>
      </a:lvl9pPr>
    </p:titleStyle>
    <p:bodyStyle>
      <a:lvl1pPr marL="250825" indent="-250825" algn="l" defTabSz="1006475" rtl="0" eaLnBrk="0" fontAlgn="base" hangingPunct="0">
        <a:lnSpc>
          <a:spcPct val="90000"/>
        </a:lnSpc>
        <a:spcBef>
          <a:spcPts val="1100"/>
        </a:spcBef>
        <a:spcAft>
          <a:spcPct val="0"/>
        </a:spcAft>
        <a:buFont typeface="Arial" panose="020B0604020202020204" pitchFamily="34" charset="0"/>
        <a:buChar char="•"/>
        <a:defRPr sz="3000" kern="1200">
          <a:solidFill>
            <a:schemeClr val="tx1"/>
          </a:solidFill>
          <a:latin typeface="+mn-lt"/>
          <a:ea typeface="+mn-ea"/>
          <a:cs typeface="+mn-cs"/>
        </a:defRPr>
      </a:lvl1pPr>
      <a:lvl2pPr marL="754063" indent="-250825" algn="l" defTabSz="1006475" rtl="0" eaLnBrk="0" fontAlgn="base" hangingPunct="0">
        <a:lnSpc>
          <a:spcPct val="90000"/>
        </a:lnSpc>
        <a:spcBef>
          <a:spcPts val="550"/>
        </a:spcBef>
        <a:spcAft>
          <a:spcPct val="0"/>
        </a:spcAft>
        <a:buFont typeface="Arial" panose="020B0604020202020204" pitchFamily="34" charset="0"/>
        <a:buChar char="•"/>
        <a:defRPr sz="2600" kern="1200">
          <a:solidFill>
            <a:schemeClr val="tx1"/>
          </a:solidFill>
          <a:latin typeface="+mn-lt"/>
          <a:ea typeface="+mn-ea"/>
          <a:cs typeface="+mn-cs"/>
        </a:defRPr>
      </a:lvl2pPr>
      <a:lvl3pPr marL="1258888" indent="-250825" algn="l" defTabSz="1006475" rtl="0" eaLnBrk="0" fontAlgn="base" hangingPunct="0">
        <a:lnSpc>
          <a:spcPct val="90000"/>
        </a:lnSpc>
        <a:spcBef>
          <a:spcPts val="550"/>
        </a:spcBef>
        <a:spcAft>
          <a:spcPct val="0"/>
        </a:spcAft>
        <a:buFont typeface="Arial" panose="020B0604020202020204" pitchFamily="34" charset="0"/>
        <a:buChar char="•"/>
        <a:defRPr sz="2200" kern="1200">
          <a:solidFill>
            <a:schemeClr val="tx1"/>
          </a:solidFill>
          <a:latin typeface="+mn-lt"/>
          <a:ea typeface="+mn-ea"/>
          <a:cs typeface="+mn-cs"/>
        </a:defRPr>
      </a:lvl3pPr>
      <a:lvl4pPr marL="1762125" indent="-250825" algn="l" defTabSz="1006475" rtl="0" eaLnBrk="0" fontAlgn="base" hangingPunct="0">
        <a:lnSpc>
          <a:spcPct val="90000"/>
        </a:lnSpc>
        <a:spcBef>
          <a:spcPts val="550"/>
        </a:spcBef>
        <a:spcAft>
          <a:spcPct val="0"/>
        </a:spcAft>
        <a:buFont typeface="Arial" panose="020B0604020202020204" pitchFamily="34" charset="0"/>
        <a:buChar char="•"/>
        <a:defRPr sz="1900" kern="1200">
          <a:solidFill>
            <a:schemeClr val="tx1"/>
          </a:solidFill>
          <a:latin typeface="+mn-lt"/>
          <a:ea typeface="+mn-ea"/>
          <a:cs typeface="+mn-cs"/>
        </a:defRPr>
      </a:lvl4pPr>
      <a:lvl5pPr marL="2265363" indent="-250825" algn="l" defTabSz="1006475" rtl="0" eaLnBrk="0" fontAlgn="base" hangingPunct="0">
        <a:lnSpc>
          <a:spcPct val="90000"/>
        </a:lnSpc>
        <a:spcBef>
          <a:spcPts val="550"/>
        </a:spcBef>
        <a:spcAft>
          <a:spcPct val="0"/>
        </a:spcAft>
        <a:buFont typeface="Arial" panose="020B0604020202020204" pitchFamily="34" charset="0"/>
        <a:buChar char="•"/>
        <a:defRPr sz="1900" kern="1200">
          <a:solidFill>
            <a:schemeClr val="tx1"/>
          </a:solidFill>
          <a:latin typeface="+mn-lt"/>
          <a:ea typeface="+mn-ea"/>
          <a:cs typeface="+mn-cs"/>
        </a:defRPr>
      </a:lvl5pPr>
      <a:lvl6pPr marL="2770586"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6pPr>
      <a:lvl7pPr marL="3274329"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7pPr>
      <a:lvl8pPr marL="3778072"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8pPr>
      <a:lvl9pPr marL="4281815"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9pPr>
    </p:bodyStyle>
    <p:otherStyle>
      <a:defPPr>
        <a:defRPr lang="en-US"/>
      </a:defPPr>
      <a:lvl1pPr marL="0" algn="l" defTabSz="1007486" rtl="0" eaLnBrk="1" latinLnBrk="0" hangingPunct="1">
        <a:defRPr sz="1983" kern="1200">
          <a:solidFill>
            <a:schemeClr val="tx1"/>
          </a:solidFill>
          <a:latin typeface="+mn-lt"/>
          <a:ea typeface="+mn-ea"/>
          <a:cs typeface="+mn-cs"/>
        </a:defRPr>
      </a:lvl1pPr>
      <a:lvl2pPr marL="503743" algn="l" defTabSz="1007486" rtl="0" eaLnBrk="1" latinLnBrk="0" hangingPunct="1">
        <a:defRPr sz="1983" kern="1200">
          <a:solidFill>
            <a:schemeClr val="tx1"/>
          </a:solidFill>
          <a:latin typeface="+mn-lt"/>
          <a:ea typeface="+mn-ea"/>
          <a:cs typeface="+mn-cs"/>
        </a:defRPr>
      </a:lvl2pPr>
      <a:lvl3pPr marL="1007486" algn="l" defTabSz="1007486" rtl="0" eaLnBrk="1" latinLnBrk="0" hangingPunct="1">
        <a:defRPr sz="1983" kern="1200">
          <a:solidFill>
            <a:schemeClr val="tx1"/>
          </a:solidFill>
          <a:latin typeface="+mn-lt"/>
          <a:ea typeface="+mn-ea"/>
          <a:cs typeface="+mn-cs"/>
        </a:defRPr>
      </a:lvl3pPr>
      <a:lvl4pPr marL="1511229" algn="l" defTabSz="1007486" rtl="0" eaLnBrk="1" latinLnBrk="0" hangingPunct="1">
        <a:defRPr sz="1983" kern="1200">
          <a:solidFill>
            <a:schemeClr val="tx1"/>
          </a:solidFill>
          <a:latin typeface="+mn-lt"/>
          <a:ea typeface="+mn-ea"/>
          <a:cs typeface="+mn-cs"/>
        </a:defRPr>
      </a:lvl4pPr>
      <a:lvl5pPr marL="2014972" algn="l" defTabSz="1007486" rtl="0" eaLnBrk="1" latinLnBrk="0" hangingPunct="1">
        <a:defRPr sz="1983" kern="1200">
          <a:solidFill>
            <a:schemeClr val="tx1"/>
          </a:solidFill>
          <a:latin typeface="+mn-lt"/>
          <a:ea typeface="+mn-ea"/>
          <a:cs typeface="+mn-cs"/>
        </a:defRPr>
      </a:lvl5pPr>
      <a:lvl6pPr marL="2518715" algn="l" defTabSz="1007486" rtl="0" eaLnBrk="1" latinLnBrk="0" hangingPunct="1">
        <a:defRPr sz="1983" kern="1200">
          <a:solidFill>
            <a:schemeClr val="tx1"/>
          </a:solidFill>
          <a:latin typeface="+mn-lt"/>
          <a:ea typeface="+mn-ea"/>
          <a:cs typeface="+mn-cs"/>
        </a:defRPr>
      </a:lvl6pPr>
      <a:lvl7pPr marL="3022458" algn="l" defTabSz="1007486" rtl="0" eaLnBrk="1" latinLnBrk="0" hangingPunct="1">
        <a:defRPr sz="1983" kern="1200">
          <a:solidFill>
            <a:schemeClr val="tx1"/>
          </a:solidFill>
          <a:latin typeface="+mn-lt"/>
          <a:ea typeface="+mn-ea"/>
          <a:cs typeface="+mn-cs"/>
        </a:defRPr>
      </a:lvl7pPr>
      <a:lvl8pPr marL="3526201" algn="l" defTabSz="1007486" rtl="0" eaLnBrk="1" latinLnBrk="0" hangingPunct="1">
        <a:defRPr sz="1983" kern="1200">
          <a:solidFill>
            <a:schemeClr val="tx1"/>
          </a:solidFill>
          <a:latin typeface="+mn-lt"/>
          <a:ea typeface="+mn-ea"/>
          <a:cs typeface="+mn-cs"/>
        </a:defRPr>
      </a:lvl8pPr>
      <a:lvl9pPr marL="4029944" algn="l" defTabSz="1007486" rtl="0" eaLnBrk="1" latinLnBrk="0" hangingPunct="1">
        <a:defRPr sz="198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agh.edu.pl/"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E1AEFF46-40EF-4852-DB61-27985BE0C19A}"/>
              </a:ext>
            </a:extLst>
          </p:cNvPr>
          <p:cNvSpPr>
            <a:spLocks/>
          </p:cNvSpPr>
          <p:nvPr/>
        </p:nvSpPr>
        <p:spPr bwMode="auto">
          <a:xfrm>
            <a:off x="596032" y="839699"/>
            <a:ext cx="12037640" cy="1090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algn="ctr">
              <a:lnSpc>
                <a:spcPct val="105000"/>
              </a:lnSpc>
              <a:spcBef>
                <a:spcPts val="0"/>
              </a:spcBef>
              <a:spcAft>
                <a:spcPts val="0"/>
              </a:spcAft>
            </a:pPr>
            <a:r>
              <a:rPr lang="pl-PL" sz="3200" i="1" dirty="0">
                <a:effectLst/>
                <a:ea typeface="Calibri" panose="020F0502020204030204" pitchFamily="34" charset="0"/>
              </a:rPr>
              <a:t>Sterownik procesowy silnika BLDC z funkcjonalnością IoT</a:t>
            </a:r>
            <a:endParaRPr lang="pl-PL" sz="3200" dirty="0">
              <a:effectLst/>
              <a:ea typeface="Times New Roman" panose="02020603050405020304" pitchFamily="18" charset="0"/>
            </a:endParaRPr>
          </a:p>
          <a:p>
            <a:pPr marL="0" marR="0" algn="ctr">
              <a:lnSpc>
                <a:spcPct val="105000"/>
              </a:lnSpc>
              <a:spcBef>
                <a:spcPts val="0"/>
              </a:spcBef>
              <a:spcAft>
                <a:spcPts val="0"/>
              </a:spcAft>
            </a:pPr>
            <a:r>
              <a:rPr lang="en-US" sz="3200" i="1" dirty="0">
                <a:solidFill>
                  <a:schemeClr val="accent3"/>
                </a:solidFill>
                <a:effectLst/>
                <a:ea typeface="Calibri" panose="020F0502020204030204" pitchFamily="34" charset="0"/>
              </a:rPr>
              <a:t>BLDC engine process controller with IoT functionality</a:t>
            </a:r>
            <a:endParaRPr lang="pl-PL" sz="3200" dirty="0">
              <a:solidFill>
                <a:schemeClr val="accent3"/>
              </a:solidFill>
              <a:effectLst/>
              <a:ea typeface="Times New Roman" panose="02020603050405020304" pitchFamily="18" charset="0"/>
            </a:endParaRPr>
          </a:p>
        </p:txBody>
      </p:sp>
      <p:sp>
        <p:nvSpPr>
          <p:cNvPr id="4099" name="Rectangle 2">
            <a:extLst>
              <a:ext uri="{FF2B5EF4-FFF2-40B4-BE49-F238E27FC236}">
                <a16:creationId xmlns:a16="http://schemas.microsoft.com/office/drawing/2014/main" id="{F61B0795-FC00-103E-910D-7E775FD1D109}"/>
              </a:ext>
            </a:extLst>
          </p:cNvPr>
          <p:cNvSpPr>
            <a:spLocks/>
          </p:cNvSpPr>
          <p:nvPr/>
        </p:nvSpPr>
        <p:spPr bwMode="auto">
          <a:xfrm>
            <a:off x="11155123" y="6560193"/>
            <a:ext cx="1334533"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a:r>
              <a:rPr lang="en-US" altLang="pl-PL" sz="1600" dirty="0">
                <a:solidFill>
                  <a:srgbClr val="808080"/>
                </a:solidFill>
              </a:rPr>
              <a:t>Kraków, 2024</a:t>
            </a:r>
          </a:p>
        </p:txBody>
      </p:sp>
      <p:sp>
        <p:nvSpPr>
          <p:cNvPr id="4100" name="Rectangle 3">
            <a:extLst>
              <a:ext uri="{FF2B5EF4-FFF2-40B4-BE49-F238E27FC236}">
                <a16:creationId xmlns:a16="http://schemas.microsoft.com/office/drawing/2014/main" id="{1575CE40-9090-E8FE-6174-98923CB7F44E}"/>
              </a:ext>
            </a:extLst>
          </p:cNvPr>
          <p:cNvSpPr>
            <a:spLocks/>
          </p:cNvSpPr>
          <p:nvPr/>
        </p:nvSpPr>
        <p:spPr bwMode="auto">
          <a:xfrm>
            <a:off x="940073" y="6206250"/>
            <a:ext cx="617378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a:r>
              <a:rPr lang="en-US" altLang="pl-PL" sz="1400" dirty="0">
                <a:sym typeface="FagoNoBoldCE-Caps" charset="0"/>
              </a:rPr>
              <a:t>Akademia Górniczo-Hu</a:t>
            </a:r>
            <a:r>
              <a:rPr lang="pl-PL" altLang="pl-PL" sz="1400" dirty="0">
                <a:sym typeface="FagoNoBoldCE-Caps" charset="0"/>
              </a:rPr>
              <a:t>t</a:t>
            </a:r>
            <a:r>
              <a:rPr lang="en-US" altLang="pl-PL" sz="1400" dirty="0">
                <a:sym typeface="FagoNoBoldCE-Caps" charset="0"/>
              </a:rPr>
              <a:t>nicza im. Stanisława Staszica w Krakowie</a:t>
            </a:r>
          </a:p>
          <a:p>
            <a:pPr eaLnBrk="1"/>
            <a:r>
              <a:rPr lang="en-US" altLang="pl-PL" sz="1400" dirty="0">
                <a:solidFill>
                  <a:srgbClr val="808080"/>
                </a:solidFill>
                <a:sym typeface="FagoNoBoldCE-Caps" charset="0"/>
              </a:rPr>
              <a:t>AGH Uni</a:t>
            </a:r>
            <a:r>
              <a:rPr lang="pl-PL" altLang="pl-PL" sz="1400" dirty="0">
                <a:solidFill>
                  <a:srgbClr val="808080"/>
                </a:solidFill>
                <a:sym typeface="FagoNoBoldCE-Caps" charset="0"/>
              </a:rPr>
              <a:t>v</a:t>
            </a:r>
            <a:r>
              <a:rPr lang="en-US" altLang="pl-PL" sz="1400" dirty="0">
                <a:solidFill>
                  <a:srgbClr val="808080"/>
                </a:solidFill>
                <a:sym typeface="FagoNoBoldCE-Caps" charset="0"/>
              </a:rPr>
              <a:t>ersity of </a:t>
            </a:r>
            <a:r>
              <a:rPr lang="pl-PL" altLang="pl-PL" sz="1400" dirty="0">
                <a:solidFill>
                  <a:srgbClr val="808080"/>
                </a:solidFill>
                <a:sym typeface="FagoNoBoldCE-Caps" charset="0"/>
              </a:rPr>
              <a:t>Krakow</a:t>
            </a:r>
            <a:endParaRPr lang="en-US" altLang="pl-PL" sz="1400" dirty="0">
              <a:solidFill>
                <a:srgbClr val="808080"/>
              </a:solidFill>
              <a:sym typeface="FagoNoBoldCE-Caps" charset="0"/>
            </a:endParaRPr>
          </a:p>
        </p:txBody>
      </p:sp>
      <p:sp>
        <p:nvSpPr>
          <p:cNvPr id="3" name="pole tekstowe 2">
            <a:extLst>
              <a:ext uri="{FF2B5EF4-FFF2-40B4-BE49-F238E27FC236}">
                <a16:creationId xmlns:a16="http://schemas.microsoft.com/office/drawing/2014/main" id="{98659C7C-DACC-6B25-E044-43CDCBAAC3A0}"/>
              </a:ext>
            </a:extLst>
          </p:cNvPr>
          <p:cNvSpPr txBox="1"/>
          <p:nvPr/>
        </p:nvSpPr>
        <p:spPr>
          <a:xfrm>
            <a:off x="940073" y="5272855"/>
            <a:ext cx="6716110" cy="953081"/>
          </a:xfrm>
          <a:prstGeom prst="rect">
            <a:avLst/>
          </a:prstGeom>
          <a:noFill/>
        </p:spPr>
        <p:txBody>
          <a:bodyPr wrap="square">
            <a:spAutoFit/>
          </a:bodyPr>
          <a:lstStyle/>
          <a:p>
            <a:pPr marL="0" marR="0">
              <a:lnSpc>
                <a:spcPct val="105000"/>
              </a:lnSpc>
              <a:spcBef>
                <a:spcPts val="0"/>
              </a:spcBef>
              <a:spcAft>
                <a:spcPts val="0"/>
              </a:spcAft>
              <a:tabLst>
                <a:tab pos="1800225" algn="l"/>
              </a:tabLst>
            </a:pPr>
            <a:r>
              <a:rPr lang="pl-PL" sz="1800" dirty="0">
                <a:effectLst/>
                <a:ea typeface="Calibri" panose="020F0502020204030204" pitchFamily="34" charset="0"/>
              </a:rPr>
              <a:t>Autor:	</a:t>
            </a:r>
            <a:r>
              <a:rPr lang="en-US" sz="1800" dirty="0">
                <a:effectLst/>
                <a:ea typeface="Calibri" panose="020F0502020204030204" pitchFamily="34" charset="0"/>
              </a:rPr>
              <a:t>	</a:t>
            </a:r>
            <a:r>
              <a:rPr lang="pl-PL" sz="1800" i="1" dirty="0">
                <a:effectLst/>
                <a:ea typeface="Calibri" panose="020F0502020204030204" pitchFamily="34" charset="0"/>
              </a:rPr>
              <a:t>Hubert Kolano</a:t>
            </a:r>
            <a:endParaRPr lang="pl-PL" sz="1800" dirty="0">
              <a:effectLst/>
              <a:ea typeface="Times New Roman" panose="02020603050405020304" pitchFamily="18" charset="0"/>
            </a:endParaRPr>
          </a:p>
          <a:p>
            <a:pPr marL="0" marR="0">
              <a:lnSpc>
                <a:spcPct val="105000"/>
              </a:lnSpc>
              <a:spcBef>
                <a:spcPts val="0"/>
              </a:spcBef>
              <a:spcAft>
                <a:spcPts val="0"/>
              </a:spcAft>
              <a:tabLst>
                <a:tab pos="1800225" algn="l"/>
              </a:tabLst>
            </a:pPr>
            <a:r>
              <a:rPr lang="pl-PL" sz="1800" dirty="0">
                <a:effectLst/>
                <a:ea typeface="Calibri" panose="020F0502020204030204" pitchFamily="34" charset="0"/>
              </a:rPr>
              <a:t>Kierunek:</a:t>
            </a:r>
            <a:r>
              <a:rPr lang="en-US" sz="1800" dirty="0">
                <a:effectLst/>
                <a:ea typeface="Calibri" panose="020F0502020204030204" pitchFamily="34" charset="0"/>
              </a:rPr>
              <a:t>	</a:t>
            </a:r>
            <a:r>
              <a:rPr lang="pl-PL" sz="1800" dirty="0">
                <a:effectLst/>
                <a:ea typeface="Calibri" panose="020F0502020204030204" pitchFamily="34" charset="0"/>
              </a:rPr>
              <a:t>	</a:t>
            </a:r>
            <a:r>
              <a:rPr lang="pl-PL" sz="1800" i="1" dirty="0">
                <a:effectLst/>
                <a:ea typeface="Calibri" panose="020F0502020204030204" pitchFamily="34" charset="0"/>
              </a:rPr>
              <a:t>Elektronika i Telekomunikacja</a:t>
            </a:r>
            <a:endParaRPr lang="pl-PL" sz="1800" dirty="0">
              <a:effectLst/>
              <a:ea typeface="Times New Roman" panose="02020603050405020304" pitchFamily="18" charset="0"/>
            </a:endParaRPr>
          </a:p>
          <a:p>
            <a:pPr marL="0" marR="0">
              <a:lnSpc>
                <a:spcPct val="105000"/>
              </a:lnSpc>
              <a:spcBef>
                <a:spcPts val="0"/>
              </a:spcBef>
              <a:spcAft>
                <a:spcPts val="0"/>
              </a:spcAft>
              <a:tabLst>
                <a:tab pos="1800225" algn="l"/>
              </a:tabLst>
            </a:pPr>
            <a:r>
              <a:rPr lang="pl-PL" sz="1800" dirty="0">
                <a:effectLst/>
                <a:ea typeface="Calibri" panose="020F0502020204030204" pitchFamily="34" charset="0"/>
              </a:rPr>
              <a:t>Opiekun pracy:	</a:t>
            </a:r>
            <a:r>
              <a:rPr lang="en-US" sz="1800" dirty="0">
                <a:effectLst/>
                <a:ea typeface="Calibri" panose="020F0502020204030204" pitchFamily="34" charset="0"/>
              </a:rPr>
              <a:t>	</a:t>
            </a:r>
            <a:r>
              <a:rPr lang="pl-PL" sz="1800" i="1" dirty="0">
                <a:effectLst/>
                <a:ea typeface="Calibri" panose="020F0502020204030204" pitchFamily="34" charset="0"/>
              </a:rPr>
              <a:t>dr. Inż. Dominik Grochala</a:t>
            </a:r>
            <a:endParaRPr lang="pl-PL" sz="1800" dirty="0">
              <a:effectLst/>
              <a:ea typeface="Times New Roman" panose="02020603050405020304" pitchFamily="18" charset="0"/>
            </a:endParaRPr>
          </a:p>
        </p:txBody>
      </p:sp>
      <p:pic>
        <p:nvPicPr>
          <p:cNvPr id="6" name="Obraz 5">
            <a:extLst>
              <a:ext uri="{FF2B5EF4-FFF2-40B4-BE49-F238E27FC236}">
                <a16:creationId xmlns:a16="http://schemas.microsoft.com/office/drawing/2014/main" id="{D3F5FE36-B2B7-20E6-527A-5A25F0C05885}"/>
              </a:ext>
            </a:extLst>
          </p:cNvPr>
          <p:cNvPicPr>
            <a:picLocks noChangeAspect="1"/>
          </p:cNvPicPr>
          <p:nvPr/>
        </p:nvPicPr>
        <p:blipFill>
          <a:blip r:embed="rId3"/>
          <a:stretch>
            <a:fillRect/>
          </a:stretch>
        </p:blipFill>
        <p:spPr>
          <a:xfrm>
            <a:off x="2900288" y="2067512"/>
            <a:ext cx="7146995" cy="2809402"/>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2127A42-C6EB-7688-B3F7-5EF9BB6BFED4}"/>
              </a:ext>
            </a:extLst>
          </p:cNvPr>
          <p:cNvSpPr>
            <a:spLocks noGrp="1"/>
          </p:cNvSpPr>
          <p:nvPr>
            <p:ph type="title"/>
          </p:nvPr>
        </p:nvSpPr>
        <p:spPr>
          <a:xfrm>
            <a:off x="923924" y="3634234"/>
            <a:ext cx="11585575" cy="642006"/>
          </a:xfrm>
        </p:spPr>
        <p:txBody>
          <a:bodyPr/>
          <a:lstStyle/>
          <a:p>
            <a:pPr algn="ctr"/>
            <a:r>
              <a:rPr lang="pl-PL" sz="9600" dirty="0">
                <a:latin typeface="Arial" panose="020B0604020202020204" pitchFamily="34" charset="0"/>
                <a:cs typeface="Arial" panose="020B0604020202020204" pitchFamily="34" charset="0"/>
              </a:rPr>
              <a:t>Dziękuję za uwagę!</a:t>
            </a:r>
          </a:p>
        </p:txBody>
      </p:sp>
    </p:spTree>
    <p:extLst>
      <p:ext uri="{BB962C8B-B14F-4D97-AF65-F5344CB8AC3E}">
        <p14:creationId xmlns:p14="http://schemas.microsoft.com/office/powerpoint/2010/main" val="3515300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Prostokąt 2">
            <a:hlinkClick r:id="rId2"/>
            <a:extLst>
              <a:ext uri="{FF2B5EF4-FFF2-40B4-BE49-F238E27FC236}">
                <a16:creationId xmlns:a16="http://schemas.microsoft.com/office/drawing/2014/main" id="{A085E323-CD8F-523D-8AE4-37FD3810F029}"/>
              </a:ext>
            </a:extLst>
          </p:cNvPr>
          <p:cNvSpPr>
            <a:spLocks noChangeArrowheads="1"/>
          </p:cNvSpPr>
          <p:nvPr/>
        </p:nvSpPr>
        <p:spPr bwMode="auto">
          <a:xfrm>
            <a:off x="2104105" y="558795"/>
            <a:ext cx="34563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wrap="square"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a:r>
              <a:rPr lang="pl-PL" altLang="pl-PL" sz="4000" dirty="0"/>
              <a:t>Cel projektu</a:t>
            </a:r>
          </a:p>
        </p:txBody>
      </p:sp>
      <p:sp>
        <p:nvSpPr>
          <p:cNvPr id="3" name="pole tekstowe 2">
            <a:extLst>
              <a:ext uri="{FF2B5EF4-FFF2-40B4-BE49-F238E27FC236}">
                <a16:creationId xmlns:a16="http://schemas.microsoft.com/office/drawing/2014/main" id="{4134C971-A8B6-0E6D-822C-BA4160482122}"/>
              </a:ext>
            </a:extLst>
          </p:cNvPr>
          <p:cNvSpPr txBox="1"/>
          <p:nvPr/>
        </p:nvSpPr>
        <p:spPr>
          <a:xfrm>
            <a:off x="668040" y="1580500"/>
            <a:ext cx="6552728" cy="4395499"/>
          </a:xfrm>
          <a:prstGeom prst="rect">
            <a:avLst/>
          </a:prstGeom>
          <a:noFill/>
        </p:spPr>
        <p:txBody>
          <a:bodyPr wrap="square" rtlCol="0">
            <a:spAutoFit/>
          </a:bodyPr>
          <a:lstStyle/>
          <a:p>
            <a:pPr marL="0" marR="0" algn="just">
              <a:spcBef>
                <a:spcPts val="0"/>
              </a:spcBef>
              <a:spcAft>
                <a:spcPts val="800"/>
              </a:spcAft>
            </a:pPr>
            <a:r>
              <a:rPr lang="pl-PL" sz="2000" dirty="0">
                <a:effectLst/>
                <a:ea typeface="Times New Roman" panose="02020603050405020304" pitchFamily="18" charset="0"/>
              </a:rPr>
              <a:t>Celem projektu jest zaprojektowanie, zaprogramowanie i przetestowanie sterownika elektrycznego silnika BLDC. Sterownik ma sterować prędkością obrotową silnika, przy czym ma on spełniać wszystkie wymagane od niego funkcjonalności, wynikające z potrzeb laboratorium jak i samej specyfiki silnika BLDC do którego jest tworzony. Sterownik ma zapewnić stabilną i efektywną pracę silnika i zapewnić możliwie intuicyjną obsługę.</a:t>
            </a:r>
            <a:endParaRPr lang="en-US" sz="2000" dirty="0">
              <a:ea typeface="Times New Roman" panose="02020603050405020304" pitchFamily="18" charset="0"/>
            </a:endParaRPr>
          </a:p>
          <a:p>
            <a:pPr marL="0" marR="0" algn="just">
              <a:spcBef>
                <a:spcPts val="0"/>
              </a:spcBef>
              <a:spcAft>
                <a:spcPts val="800"/>
              </a:spcAft>
            </a:pPr>
            <a:r>
              <a:rPr lang="pl-PL" sz="2000" dirty="0">
                <a:ea typeface="Times New Roman" panose="02020603050405020304" pitchFamily="18" charset="0"/>
              </a:rPr>
              <a:t>Sterownik ma mieć możliwość monitorowania i</a:t>
            </a:r>
            <a:r>
              <a:rPr lang="en-US" sz="2000" dirty="0">
                <a:ea typeface="Times New Roman" panose="02020603050405020304" pitchFamily="18" charset="0"/>
              </a:rPr>
              <a:t> </a:t>
            </a:r>
            <a:r>
              <a:rPr lang="pl-PL" sz="2000" dirty="0">
                <a:ea typeface="Times New Roman" panose="02020603050405020304" pitchFamily="18" charset="0"/>
              </a:rPr>
              <a:t>zmiany parametrów za pomocą </a:t>
            </a:r>
            <a:r>
              <a:rPr lang="pl-PL" sz="2000" b="1" dirty="0">
                <a:ea typeface="Times New Roman" panose="02020603050405020304" pitchFamily="18" charset="0"/>
              </a:rPr>
              <a:t>interfejsu fizycznego, RS-232 </a:t>
            </a:r>
            <a:r>
              <a:rPr lang="pl-PL" sz="2000" dirty="0">
                <a:ea typeface="Times New Roman" panose="02020603050405020304" pitchFamily="18" charset="0"/>
              </a:rPr>
              <a:t>oraz </a:t>
            </a:r>
            <a:r>
              <a:rPr lang="en-US" sz="2000" dirty="0">
                <a:ea typeface="Times New Roman" panose="02020603050405020304" pitchFamily="18" charset="0"/>
              </a:rPr>
              <a:t> </a:t>
            </a:r>
            <a:r>
              <a:rPr lang="pl-PL" sz="2000" b="1" dirty="0">
                <a:ea typeface="Times New Roman" panose="02020603050405020304" pitchFamily="18" charset="0"/>
              </a:rPr>
              <a:t>Wi-Fi </a:t>
            </a:r>
            <a:r>
              <a:rPr lang="pl-PL" sz="2000" dirty="0">
                <a:ea typeface="Times New Roman" panose="02020603050405020304" pitchFamily="18" charset="0"/>
              </a:rPr>
              <a:t>(strona WEB).</a:t>
            </a:r>
            <a:endParaRPr lang="en-US" sz="2000" dirty="0">
              <a:ea typeface="Times New Roman" panose="02020603050405020304" pitchFamily="18" charset="0"/>
            </a:endParaRPr>
          </a:p>
          <a:p>
            <a:pPr marL="0" marR="0" algn="just">
              <a:lnSpc>
                <a:spcPct val="150000"/>
              </a:lnSpc>
              <a:spcBef>
                <a:spcPts val="0"/>
              </a:spcBef>
              <a:spcAft>
                <a:spcPts val="800"/>
              </a:spcAft>
            </a:pPr>
            <a:endParaRPr lang="pl-PL" sz="2000" dirty="0">
              <a:effectLst/>
              <a:ea typeface="Times New Roman" panose="02020603050405020304" pitchFamily="18" charset="0"/>
            </a:endParaRPr>
          </a:p>
        </p:txBody>
      </p:sp>
      <p:sp>
        <p:nvSpPr>
          <p:cNvPr id="2" name="pole tekstowe 1">
            <a:extLst>
              <a:ext uri="{FF2B5EF4-FFF2-40B4-BE49-F238E27FC236}">
                <a16:creationId xmlns:a16="http://schemas.microsoft.com/office/drawing/2014/main" id="{1D452C61-87CA-96E3-0322-D1D0F074FB96}"/>
              </a:ext>
            </a:extLst>
          </p:cNvPr>
          <p:cNvSpPr txBox="1"/>
          <p:nvPr/>
        </p:nvSpPr>
        <p:spPr>
          <a:xfrm>
            <a:off x="8135433" y="4498330"/>
            <a:ext cx="4022646" cy="369332"/>
          </a:xfrm>
          <a:prstGeom prst="rect">
            <a:avLst/>
          </a:prstGeom>
          <a:noFill/>
        </p:spPr>
        <p:txBody>
          <a:bodyPr wrap="square" rtlCol="0">
            <a:spAutoFit/>
          </a:bodyPr>
          <a:lstStyle/>
          <a:p>
            <a:r>
              <a:rPr lang="en-US" sz="1800" dirty="0"/>
              <a:t>Zdjęcie silnika ze strony producenta.</a:t>
            </a:r>
            <a:endParaRPr lang="pl-PL" sz="1800" dirty="0"/>
          </a:p>
        </p:txBody>
      </p:sp>
      <p:pic>
        <p:nvPicPr>
          <p:cNvPr id="5" name="Obraz 4">
            <a:extLst>
              <a:ext uri="{FF2B5EF4-FFF2-40B4-BE49-F238E27FC236}">
                <a16:creationId xmlns:a16="http://schemas.microsoft.com/office/drawing/2014/main" id="{519648D6-A00C-BDAE-1E1B-E16EE8550F1E}"/>
              </a:ext>
            </a:extLst>
          </p:cNvPr>
          <p:cNvPicPr>
            <a:picLocks noChangeAspect="1"/>
          </p:cNvPicPr>
          <p:nvPr/>
        </p:nvPicPr>
        <p:blipFill>
          <a:blip r:embed="rId3"/>
          <a:stretch>
            <a:fillRect/>
          </a:stretch>
        </p:blipFill>
        <p:spPr>
          <a:xfrm>
            <a:off x="7872936" y="1266681"/>
            <a:ext cx="4263981" cy="3231649"/>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2127A42-C6EB-7688-B3F7-5EF9BB6BFED4}"/>
              </a:ext>
            </a:extLst>
          </p:cNvPr>
          <p:cNvSpPr>
            <a:spLocks noGrp="1"/>
          </p:cNvSpPr>
          <p:nvPr>
            <p:ph type="title"/>
          </p:nvPr>
        </p:nvSpPr>
        <p:spPr>
          <a:xfrm>
            <a:off x="2036192" y="609898"/>
            <a:ext cx="11585575" cy="642006"/>
          </a:xfrm>
        </p:spPr>
        <p:txBody>
          <a:bodyPr/>
          <a:lstStyle/>
          <a:p>
            <a:r>
              <a:rPr lang="pl-PL" sz="4000" dirty="0">
                <a:latin typeface="Arial" panose="020B0604020202020204" pitchFamily="34" charset="0"/>
                <a:cs typeface="Arial" panose="020B0604020202020204" pitchFamily="34" charset="0"/>
              </a:rPr>
              <a:t>Projektowanie</a:t>
            </a:r>
            <a:r>
              <a:rPr lang="en-US" sz="4000" dirty="0">
                <a:latin typeface="Arial" panose="020B0604020202020204" pitchFamily="34" charset="0"/>
                <a:cs typeface="Arial" panose="020B0604020202020204" pitchFamily="34" charset="0"/>
              </a:rPr>
              <a:t> </a:t>
            </a:r>
            <a:r>
              <a:rPr lang="pl-PL" sz="4000" dirty="0">
                <a:latin typeface="Arial" panose="020B0604020202020204" pitchFamily="34" charset="0"/>
                <a:cs typeface="Arial" panose="020B0604020202020204" pitchFamily="34" charset="0"/>
              </a:rPr>
              <a:t>hardware’u</a:t>
            </a:r>
          </a:p>
        </p:txBody>
      </p:sp>
      <p:pic>
        <p:nvPicPr>
          <p:cNvPr id="4" name="Symbol zastępczy zawartości 3" descr="Obraz zawierający diagram, tekst, Plan, zrzut ekranu&#10;&#10;Opis wygenerowany automatycznie">
            <a:extLst>
              <a:ext uri="{FF2B5EF4-FFF2-40B4-BE49-F238E27FC236}">
                <a16:creationId xmlns:a16="http://schemas.microsoft.com/office/drawing/2014/main" id="{B523022B-5A52-ACCC-16CC-BE9E801459C9}"/>
              </a:ext>
            </a:extLst>
          </p:cNvPr>
          <p:cNvPicPr>
            <a:picLocks noGrp="1" noChangeAspect="1"/>
          </p:cNvPicPr>
          <p:nvPr>
            <p:ph idx="1"/>
          </p:nvPr>
        </p:nvPicPr>
        <p:blipFill>
          <a:blip r:embed="rId3"/>
          <a:stretch>
            <a:fillRect/>
          </a:stretch>
        </p:blipFill>
        <p:spPr>
          <a:xfrm>
            <a:off x="7016148" y="1251905"/>
            <a:ext cx="6139010" cy="2430286"/>
          </a:xfrm>
          <a:prstGeom prst="rect">
            <a:avLst/>
          </a:prstGeom>
        </p:spPr>
      </p:pic>
      <p:sp>
        <p:nvSpPr>
          <p:cNvPr id="7" name="pole tekstowe 6">
            <a:extLst>
              <a:ext uri="{FF2B5EF4-FFF2-40B4-BE49-F238E27FC236}">
                <a16:creationId xmlns:a16="http://schemas.microsoft.com/office/drawing/2014/main" id="{438616D8-C9EA-05AA-BD1B-295F8CFF00AB}"/>
              </a:ext>
            </a:extLst>
          </p:cNvPr>
          <p:cNvSpPr txBox="1"/>
          <p:nvPr/>
        </p:nvSpPr>
        <p:spPr>
          <a:xfrm>
            <a:off x="8256023" y="3633261"/>
            <a:ext cx="3672800" cy="338554"/>
          </a:xfrm>
          <a:prstGeom prst="rect">
            <a:avLst/>
          </a:prstGeom>
          <a:noFill/>
        </p:spPr>
        <p:txBody>
          <a:bodyPr wrap="none" rtlCol="0">
            <a:spAutoFit/>
          </a:bodyPr>
          <a:lstStyle/>
          <a:p>
            <a:r>
              <a:rPr lang="pl-PL" sz="1600" dirty="0"/>
              <a:t>Schemat blokowy projektu sterownika</a:t>
            </a:r>
            <a:r>
              <a:rPr lang="en-US" sz="1600" dirty="0"/>
              <a:t>.</a:t>
            </a:r>
            <a:endParaRPr lang="pl-PL" sz="1600" dirty="0"/>
          </a:p>
        </p:txBody>
      </p:sp>
      <p:sp>
        <p:nvSpPr>
          <p:cNvPr id="8" name="pole tekstowe 7">
            <a:extLst>
              <a:ext uri="{FF2B5EF4-FFF2-40B4-BE49-F238E27FC236}">
                <a16:creationId xmlns:a16="http://schemas.microsoft.com/office/drawing/2014/main" id="{1874930A-E1E2-8C4E-F89B-4D66400B10BB}"/>
              </a:ext>
            </a:extLst>
          </p:cNvPr>
          <p:cNvSpPr txBox="1"/>
          <p:nvPr/>
        </p:nvSpPr>
        <p:spPr>
          <a:xfrm>
            <a:off x="452016" y="1690018"/>
            <a:ext cx="6264696" cy="5940088"/>
          </a:xfrm>
          <a:prstGeom prst="rect">
            <a:avLst/>
          </a:prstGeom>
          <a:noFill/>
        </p:spPr>
        <p:txBody>
          <a:bodyPr wrap="square" rtlCol="0">
            <a:spAutoFit/>
          </a:bodyPr>
          <a:lstStyle/>
          <a:p>
            <a:pPr algn="just">
              <a:spcAft>
                <a:spcPts val="600"/>
              </a:spcAft>
            </a:pPr>
            <a:r>
              <a:rPr lang="pl-PL" sz="2000" dirty="0"/>
              <a:t>W projekcie wykorzystano mikrokontroler </a:t>
            </a:r>
            <a:r>
              <a:rPr lang="pl-PL" sz="2000" b="1" dirty="0"/>
              <a:t>ESP32,</a:t>
            </a:r>
            <a:r>
              <a:rPr lang="pl-PL" sz="2000" dirty="0"/>
              <a:t> ze względu na spełnienie przez niego funkcjonalności co do obsługi wejść/wyjść, bogate biblioteki oraz jego wbudowane możliwości komunikacji bezprzewodowej.</a:t>
            </a:r>
            <a:endParaRPr lang="en-US" sz="2000" dirty="0"/>
          </a:p>
          <a:p>
            <a:pPr algn="just">
              <a:spcAft>
                <a:spcPts val="600"/>
              </a:spcAft>
            </a:pPr>
            <a:r>
              <a:rPr lang="pl-PL" sz="2000" dirty="0"/>
              <a:t>Do wykonania sekcji zasilania użyto </a:t>
            </a:r>
            <a:r>
              <a:rPr lang="pl-PL" sz="2000" b="1" dirty="0"/>
              <a:t>regulatora przełączającego </a:t>
            </a:r>
            <a:r>
              <a:rPr lang="pl-PL" sz="2000" dirty="0"/>
              <a:t>(Buck) do wytworzenia napięcia 5V z</a:t>
            </a:r>
            <a:r>
              <a:rPr lang="en-US" sz="2000" dirty="0"/>
              <a:t> </a:t>
            </a:r>
            <a:r>
              <a:rPr lang="pl-PL" sz="2000" dirty="0"/>
              <a:t>dostarczonych 24V potrzebnego do obsługi peryferii</a:t>
            </a:r>
            <a:r>
              <a:rPr lang="en-US" sz="2000" dirty="0"/>
              <a:t> </a:t>
            </a:r>
            <a:r>
              <a:rPr lang="en-US" sz="2000" dirty="0" err="1"/>
              <a:t>sterowania</a:t>
            </a:r>
            <a:r>
              <a:rPr lang="en-US" sz="2000" dirty="0"/>
              <a:t> </a:t>
            </a:r>
            <a:r>
              <a:rPr lang="en-US" sz="2000" dirty="0" err="1"/>
              <a:t>silnikiem</a:t>
            </a:r>
            <a:r>
              <a:rPr lang="en-US" sz="2000" dirty="0"/>
              <a:t>.</a:t>
            </a:r>
            <a:r>
              <a:rPr lang="pl-PL" sz="2000" dirty="0"/>
              <a:t> </a:t>
            </a:r>
            <a:r>
              <a:rPr lang="en-US" sz="2000" dirty="0"/>
              <a:t>Do </a:t>
            </a:r>
            <a:r>
              <a:rPr lang="en-US" sz="2000" dirty="0" err="1"/>
              <a:t>wytworzenia</a:t>
            </a:r>
            <a:r>
              <a:rPr lang="en-US" sz="2000" dirty="0"/>
              <a:t> </a:t>
            </a:r>
            <a:r>
              <a:rPr lang="en-US" sz="2000" dirty="0" err="1"/>
              <a:t>napięcia</a:t>
            </a:r>
            <a:r>
              <a:rPr lang="en-US" sz="2000" dirty="0"/>
              <a:t> </a:t>
            </a:r>
            <a:r>
              <a:rPr lang="pl-PL" sz="2000" dirty="0"/>
              <a:t>3,3V potrzebnego do zasilania mikrokontrolera i reszty </a:t>
            </a:r>
            <a:r>
              <a:rPr lang="en-US" sz="2000" dirty="0" err="1"/>
              <a:t>układów</a:t>
            </a:r>
            <a:r>
              <a:rPr lang="en-US" sz="2000" dirty="0"/>
              <a:t> </a:t>
            </a:r>
            <a:r>
              <a:rPr lang="en-US" sz="2000" dirty="0" err="1"/>
              <a:t>scalonych</a:t>
            </a:r>
            <a:r>
              <a:rPr lang="en-US" sz="2000" dirty="0"/>
              <a:t> </a:t>
            </a:r>
            <a:r>
              <a:rPr lang="pl-PL" sz="2000" dirty="0"/>
              <a:t>użyto </a:t>
            </a:r>
            <a:r>
              <a:rPr lang="pl-PL" sz="2000" b="1" dirty="0"/>
              <a:t>regulatora o niskim spadku napięcia</a:t>
            </a:r>
            <a:r>
              <a:rPr lang="pl-PL" sz="2000" dirty="0"/>
              <a:t> (LDO)</a:t>
            </a:r>
            <a:r>
              <a:rPr lang="en-US" sz="2000" dirty="0"/>
              <a:t>.</a:t>
            </a:r>
          </a:p>
          <a:p>
            <a:pPr algn="just">
              <a:spcAft>
                <a:spcPts val="600"/>
              </a:spcAft>
            </a:pPr>
            <a:r>
              <a:rPr lang="pl-PL" sz="2000" dirty="0"/>
              <a:t>Do obsługi interfejsów wykorzystano gotowe moduły bądź układy scalone, które komunikują się z mikrokontrolerem po wbudowanych w nim interfejsach.</a:t>
            </a:r>
          </a:p>
          <a:p>
            <a:pPr algn="just">
              <a:spcAft>
                <a:spcPts val="600"/>
              </a:spcAft>
            </a:pPr>
            <a:endParaRPr lang="en-US" sz="2000" dirty="0"/>
          </a:p>
          <a:p>
            <a:pPr algn="just">
              <a:spcAft>
                <a:spcPts val="600"/>
              </a:spcAft>
            </a:pPr>
            <a:endParaRPr lang="pl-PL" sz="2000" dirty="0"/>
          </a:p>
        </p:txBody>
      </p:sp>
      <p:pic>
        <p:nvPicPr>
          <p:cNvPr id="3" name="Obraz 2" descr="Obraz zawierający elektronika, Urządzenie elektroniczne&#10;&#10;Opis wygenerowany automatycznie">
            <a:extLst>
              <a:ext uri="{FF2B5EF4-FFF2-40B4-BE49-F238E27FC236}">
                <a16:creationId xmlns:a16="http://schemas.microsoft.com/office/drawing/2014/main" id="{67BD4C0E-5951-CE3C-A5E7-96DD94896EDC}"/>
              </a:ext>
            </a:extLst>
          </p:cNvPr>
          <p:cNvPicPr>
            <a:picLocks noChangeAspect="1"/>
          </p:cNvPicPr>
          <p:nvPr/>
        </p:nvPicPr>
        <p:blipFill>
          <a:blip r:embed="rId4"/>
          <a:stretch>
            <a:fillRect/>
          </a:stretch>
        </p:blipFill>
        <p:spPr>
          <a:xfrm>
            <a:off x="9957072" y="4040598"/>
            <a:ext cx="2019935" cy="2287270"/>
          </a:xfrm>
          <a:prstGeom prst="rect">
            <a:avLst/>
          </a:prstGeom>
        </p:spPr>
      </p:pic>
      <p:pic>
        <p:nvPicPr>
          <p:cNvPr id="6" name="Obraz 5">
            <a:extLst>
              <a:ext uri="{FF2B5EF4-FFF2-40B4-BE49-F238E27FC236}">
                <a16:creationId xmlns:a16="http://schemas.microsoft.com/office/drawing/2014/main" id="{4C66614E-17AB-C9AF-9D16-59223F2DB185}"/>
              </a:ext>
            </a:extLst>
          </p:cNvPr>
          <p:cNvPicPr>
            <a:picLocks noChangeAspect="1"/>
          </p:cNvPicPr>
          <p:nvPr/>
        </p:nvPicPr>
        <p:blipFill>
          <a:blip r:embed="rId5"/>
          <a:stretch>
            <a:fillRect/>
          </a:stretch>
        </p:blipFill>
        <p:spPr>
          <a:xfrm>
            <a:off x="7996383" y="4252144"/>
            <a:ext cx="1489773" cy="1912938"/>
          </a:xfrm>
          <a:prstGeom prst="rect">
            <a:avLst/>
          </a:prstGeom>
        </p:spPr>
      </p:pic>
      <p:sp>
        <p:nvSpPr>
          <p:cNvPr id="11" name="pole tekstowe 10">
            <a:extLst>
              <a:ext uri="{FF2B5EF4-FFF2-40B4-BE49-F238E27FC236}">
                <a16:creationId xmlns:a16="http://schemas.microsoft.com/office/drawing/2014/main" id="{9DE35EB9-769C-FF85-559D-1C2537271063}"/>
              </a:ext>
            </a:extLst>
          </p:cNvPr>
          <p:cNvSpPr txBox="1"/>
          <p:nvPr/>
        </p:nvSpPr>
        <p:spPr>
          <a:xfrm>
            <a:off x="7497905" y="6227374"/>
            <a:ext cx="4918334" cy="338554"/>
          </a:xfrm>
          <a:prstGeom prst="rect">
            <a:avLst/>
          </a:prstGeom>
          <a:noFill/>
        </p:spPr>
        <p:txBody>
          <a:bodyPr wrap="none" rtlCol="0">
            <a:spAutoFit/>
          </a:bodyPr>
          <a:lstStyle/>
          <a:p>
            <a:r>
              <a:rPr lang="en-US" sz="1600" dirty="0" err="1"/>
              <a:t>Mikrokontroler</a:t>
            </a:r>
            <a:r>
              <a:rPr lang="en-US" sz="1600" dirty="0"/>
              <a:t> </a:t>
            </a:r>
            <a:r>
              <a:rPr lang="en-US" sz="1600" dirty="0" err="1"/>
              <a:t>oraz</a:t>
            </a:r>
            <a:r>
              <a:rPr lang="en-US" sz="1600" dirty="0"/>
              <a:t> </a:t>
            </a:r>
            <a:r>
              <a:rPr lang="en-US" sz="1600" dirty="0" err="1"/>
              <a:t>moduł</a:t>
            </a:r>
            <a:r>
              <a:rPr lang="en-US" sz="1600" dirty="0"/>
              <a:t> </a:t>
            </a:r>
            <a:r>
              <a:rPr lang="en-US" sz="1600" dirty="0" err="1"/>
              <a:t>ekranu</a:t>
            </a:r>
            <a:r>
              <a:rPr lang="en-US" sz="1600" dirty="0"/>
              <a:t> </a:t>
            </a:r>
            <a:r>
              <a:rPr lang="en-US" sz="1600" dirty="0" err="1"/>
              <a:t>użyty</a:t>
            </a:r>
            <a:r>
              <a:rPr lang="en-US" sz="1600" dirty="0"/>
              <a:t> w </a:t>
            </a:r>
            <a:r>
              <a:rPr lang="en-US" sz="1600" dirty="0" err="1"/>
              <a:t>projekcie</a:t>
            </a:r>
            <a:r>
              <a:rPr lang="en-US" sz="1600" dirty="0"/>
              <a:t>.</a:t>
            </a:r>
            <a:endParaRPr lang="pl-PL" sz="1600" dirty="0"/>
          </a:p>
        </p:txBody>
      </p:sp>
    </p:spTree>
    <p:extLst>
      <p:ext uri="{BB962C8B-B14F-4D97-AF65-F5344CB8AC3E}">
        <p14:creationId xmlns:p14="http://schemas.microsoft.com/office/powerpoint/2010/main" val="1447816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2127A42-C6EB-7688-B3F7-5EF9BB6BFED4}"/>
              </a:ext>
            </a:extLst>
          </p:cNvPr>
          <p:cNvSpPr>
            <a:spLocks noGrp="1"/>
          </p:cNvSpPr>
          <p:nvPr>
            <p:ph type="title"/>
          </p:nvPr>
        </p:nvSpPr>
        <p:spPr>
          <a:xfrm>
            <a:off x="2036193" y="609898"/>
            <a:ext cx="11072954" cy="642006"/>
          </a:xfrm>
        </p:spPr>
        <p:txBody>
          <a:bodyPr/>
          <a:lstStyle/>
          <a:p>
            <a:r>
              <a:rPr lang="pl-PL" sz="4000" dirty="0">
                <a:latin typeface="Arial" panose="020B0604020202020204" pitchFamily="34" charset="0"/>
                <a:cs typeface="Arial" panose="020B0604020202020204" pitchFamily="34" charset="0"/>
              </a:rPr>
              <a:t>Realizacja kontroli i monitorowania pracy silnika</a:t>
            </a:r>
          </a:p>
        </p:txBody>
      </p:sp>
      <p:sp>
        <p:nvSpPr>
          <p:cNvPr id="3" name="Symbol zastępczy zawartości 2">
            <a:extLst>
              <a:ext uri="{FF2B5EF4-FFF2-40B4-BE49-F238E27FC236}">
                <a16:creationId xmlns:a16="http://schemas.microsoft.com/office/drawing/2014/main" id="{4357EBEC-5758-C5E7-EA19-A56597CA75A8}"/>
              </a:ext>
            </a:extLst>
          </p:cNvPr>
          <p:cNvSpPr>
            <a:spLocks noGrp="1"/>
          </p:cNvSpPr>
          <p:nvPr>
            <p:ph idx="1"/>
          </p:nvPr>
        </p:nvSpPr>
        <p:spPr>
          <a:xfrm>
            <a:off x="812057" y="1546002"/>
            <a:ext cx="6251844" cy="4794250"/>
          </a:xfrm>
        </p:spPr>
        <p:txBody>
          <a:bodyPr/>
          <a:lstStyle/>
          <a:p>
            <a:pPr marL="0" indent="0" algn="just">
              <a:buNone/>
            </a:pPr>
            <a:r>
              <a:rPr lang="pl-PL" sz="2000" dirty="0">
                <a:latin typeface="Arial" panose="020B0604020202020204" pitchFamily="34" charset="0"/>
                <a:cs typeface="Arial" panose="020B0604020202020204" pitchFamily="34" charset="0"/>
              </a:rPr>
              <a:t>Kontrola obrotami silnika sterowana jest poprzez podanie napięcia analogowego z zakresu </a:t>
            </a:r>
            <a:r>
              <a:rPr lang="pl-PL" sz="2000" b="1" dirty="0">
                <a:latin typeface="Arial" panose="020B0604020202020204" pitchFamily="34" charset="0"/>
                <a:cs typeface="Arial" panose="020B0604020202020204" pitchFamily="34" charset="0"/>
              </a:rPr>
              <a:t>0-4V</a:t>
            </a:r>
            <a:r>
              <a:rPr lang="pl-PL" sz="2000" dirty="0">
                <a:latin typeface="Arial" panose="020B0604020202020204" pitchFamily="34" charset="0"/>
                <a:cs typeface="Arial" panose="020B0604020202020204" pitchFamily="34" charset="0"/>
              </a:rPr>
              <a:t>. W celu uzyskania większego napięcia niż jest zapewnione na wyjściu konwertera cyfrowo-analogowego</a:t>
            </a:r>
            <a:r>
              <a:rPr lang="en-US" sz="2000" dirty="0">
                <a:latin typeface="Arial" panose="020B0604020202020204" pitchFamily="34" charset="0"/>
                <a:cs typeface="Arial" panose="020B0604020202020204" pitchFamily="34" charset="0"/>
              </a:rPr>
              <a:t> (DAC)</a:t>
            </a:r>
            <a:r>
              <a:rPr lang="pl-PL" sz="2000" dirty="0">
                <a:latin typeface="Arial" panose="020B0604020202020204" pitchFamily="34" charset="0"/>
                <a:cs typeface="Arial" panose="020B0604020202020204" pitchFamily="34" charset="0"/>
              </a:rPr>
              <a:t> mikrokontrolera użyto wzmacniacza. Celem zwiększenia precyzji do wejścia wzmacniacza podłączono drugi przetwornik w układzie sumującego wzmacniacza operacyjnego.</a:t>
            </a:r>
          </a:p>
          <a:p>
            <a:pPr marL="0" indent="0" algn="just">
              <a:buNone/>
            </a:pPr>
            <a:r>
              <a:rPr lang="en-US" sz="2000" dirty="0" err="1">
                <a:latin typeface="Arial" panose="020B0604020202020204" pitchFamily="34" charset="0"/>
                <a:cs typeface="Arial" panose="020B0604020202020204" pitchFamily="34" charset="0"/>
              </a:rPr>
              <a:t>Uwzględniono</a:t>
            </a:r>
            <a:r>
              <a:rPr lang="en-US" sz="2000" dirty="0">
                <a:latin typeface="Arial" panose="020B0604020202020204" pitchFamily="34" charset="0"/>
                <a:cs typeface="Arial" panose="020B0604020202020204" pitchFamily="34" charset="0"/>
              </a:rPr>
              <a:t> </a:t>
            </a:r>
            <a:r>
              <a:rPr lang="pl-PL" sz="2000" dirty="0">
                <a:latin typeface="Arial" panose="020B0604020202020204" pitchFamily="34" charset="0"/>
                <a:cs typeface="Arial" panose="020B0604020202020204" pitchFamily="34" charset="0"/>
              </a:rPr>
              <a:t>niepewność</a:t>
            </a:r>
            <a:r>
              <a:rPr lang="en-US" sz="2000" dirty="0">
                <a:latin typeface="Arial" panose="020B0604020202020204" pitchFamily="34" charset="0"/>
                <a:cs typeface="Arial" panose="020B0604020202020204" pitchFamily="34" charset="0"/>
              </a:rPr>
              <a:t> </a:t>
            </a:r>
            <a:r>
              <a:rPr lang="pl-PL" sz="2000" dirty="0">
                <a:latin typeface="Arial" panose="020B0604020202020204" pitchFamily="34" charset="0"/>
                <a:cs typeface="Arial" panose="020B0604020202020204" pitchFamily="34" charset="0"/>
              </a:rPr>
              <a:t>wartości napięci</a:t>
            </a:r>
            <a:r>
              <a:rPr lang="en-US" sz="2000" dirty="0">
                <a:latin typeface="Arial" panose="020B0604020202020204" pitchFamily="34" charset="0"/>
                <a:cs typeface="Arial" panose="020B0604020202020204" pitchFamily="34" charset="0"/>
              </a:rPr>
              <a:t>a </a:t>
            </a:r>
            <a:r>
              <a:rPr lang="pl-PL" sz="2000" dirty="0">
                <a:latin typeface="Arial" panose="020B0604020202020204" pitchFamily="34" charset="0"/>
                <a:cs typeface="Arial" panose="020B0604020202020204" pitchFamily="34" charset="0"/>
              </a:rPr>
              <a:t>sygnału impulsowego prędkości obrotowej silnika, sygnał przekazywany jest do mikrokontrolera poprzez dzielnik napięcia.</a:t>
            </a:r>
          </a:p>
          <a:p>
            <a:pPr marL="0" indent="0" algn="just">
              <a:buNone/>
            </a:pPr>
            <a:r>
              <a:rPr lang="pl-PL" sz="2000" dirty="0">
                <a:latin typeface="Arial" panose="020B0604020202020204" pitchFamily="34" charset="0"/>
                <a:cs typeface="Arial" panose="020B0604020202020204" pitchFamily="34" charset="0"/>
              </a:rPr>
              <a:t>Sterowanie obrotami silnika wykonane jest za pomocą przełączania tranzystora MOSFET. </a:t>
            </a:r>
          </a:p>
        </p:txBody>
      </p:sp>
      <p:pic>
        <p:nvPicPr>
          <p:cNvPr id="9" name="Obraz 8" descr="Obraz zawierający diagram, linia, Czcionka, Plan&#10;&#10;Opis wygenerowany automatycznie">
            <a:extLst>
              <a:ext uri="{FF2B5EF4-FFF2-40B4-BE49-F238E27FC236}">
                <a16:creationId xmlns:a16="http://schemas.microsoft.com/office/drawing/2014/main" id="{915F6241-2D84-FB38-CEDA-8D9B008F02C9}"/>
              </a:ext>
            </a:extLst>
          </p:cNvPr>
          <p:cNvPicPr>
            <a:picLocks noChangeAspect="1"/>
          </p:cNvPicPr>
          <p:nvPr/>
        </p:nvPicPr>
        <p:blipFill>
          <a:blip r:embed="rId2"/>
          <a:stretch>
            <a:fillRect/>
          </a:stretch>
        </p:blipFill>
        <p:spPr>
          <a:xfrm>
            <a:off x="7211373" y="1546002"/>
            <a:ext cx="5731510" cy="1976755"/>
          </a:xfrm>
          <a:prstGeom prst="rect">
            <a:avLst/>
          </a:prstGeom>
        </p:spPr>
      </p:pic>
      <p:sp>
        <p:nvSpPr>
          <p:cNvPr id="10" name="pole tekstowe 9">
            <a:extLst>
              <a:ext uri="{FF2B5EF4-FFF2-40B4-BE49-F238E27FC236}">
                <a16:creationId xmlns:a16="http://schemas.microsoft.com/office/drawing/2014/main" id="{19AC7F70-F5B0-6F15-7A99-7EE0EE11E379}"/>
              </a:ext>
            </a:extLst>
          </p:cNvPr>
          <p:cNvSpPr txBox="1"/>
          <p:nvPr/>
        </p:nvSpPr>
        <p:spPr>
          <a:xfrm>
            <a:off x="7054506" y="3469453"/>
            <a:ext cx="6045245" cy="369332"/>
          </a:xfrm>
          <a:prstGeom prst="rect">
            <a:avLst/>
          </a:prstGeom>
          <a:noFill/>
        </p:spPr>
        <p:txBody>
          <a:bodyPr wrap="none" rtlCol="0">
            <a:spAutoFit/>
          </a:bodyPr>
          <a:lstStyle/>
          <a:p>
            <a:r>
              <a:rPr lang="pl-PL" sz="1800" dirty="0"/>
              <a:t>Schemat podłączenia wzmacniaczy DAC mikrokontrolera</a:t>
            </a:r>
            <a:r>
              <a:rPr lang="en-US" sz="1800" dirty="0"/>
              <a:t>.</a:t>
            </a:r>
            <a:endParaRPr lang="pl-PL" sz="1800" dirty="0"/>
          </a:p>
        </p:txBody>
      </p:sp>
      <p:pic>
        <p:nvPicPr>
          <p:cNvPr id="4" name="Obraz 3" descr="Obraz zawierający tekst, diagram, linia, Czcionka&#10;&#10;Opis wygenerowany automatycznie">
            <a:extLst>
              <a:ext uri="{FF2B5EF4-FFF2-40B4-BE49-F238E27FC236}">
                <a16:creationId xmlns:a16="http://schemas.microsoft.com/office/drawing/2014/main" id="{E18A6067-AB6B-178C-E6D9-C247BA328096}"/>
              </a:ext>
            </a:extLst>
          </p:cNvPr>
          <p:cNvPicPr>
            <a:picLocks noChangeAspect="1"/>
          </p:cNvPicPr>
          <p:nvPr/>
        </p:nvPicPr>
        <p:blipFill>
          <a:blip r:embed="rId3"/>
          <a:stretch>
            <a:fillRect/>
          </a:stretch>
        </p:blipFill>
        <p:spPr>
          <a:xfrm>
            <a:off x="7211373" y="3946812"/>
            <a:ext cx="5731509" cy="2346960"/>
          </a:xfrm>
          <a:prstGeom prst="rect">
            <a:avLst/>
          </a:prstGeom>
        </p:spPr>
      </p:pic>
      <p:sp>
        <p:nvSpPr>
          <p:cNvPr id="5" name="pole tekstowe 4">
            <a:extLst>
              <a:ext uri="{FF2B5EF4-FFF2-40B4-BE49-F238E27FC236}">
                <a16:creationId xmlns:a16="http://schemas.microsoft.com/office/drawing/2014/main" id="{BF328566-6DC4-9DA0-104E-BA87F41B5C12}"/>
              </a:ext>
            </a:extLst>
          </p:cNvPr>
          <p:cNvSpPr txBox="1"/>
          <p:nvPr/>
        </p:nvSpPr>
        <p:spPr>
          <a:xfrm>
            <a:off x="7074611" y="6279498"/>
            <a:ext cx="5877667" cy="646331"/>
          </a:xfrm>
          <a:prstGeom prst="rect">
            <a:avLst/>
          </a:prstGeom>
          <a:noFill/>
        </p:spPr>
        <p:txBody>
          <a:bodyPr wrap="square" rtlCol="0">
            <a:spAutoFit/>
          </a:bodyPr>
          <a:lstStyle/>
          <a:p>
            <a:pPr algn="ctr"/>
            <a:r>
              <a:rPr lang="pl-PL" sz="1800" dirty="0"/>
              <a:t>Schemat dzielnika napięcia sygnału impulsowego oraz przełącznika kierunku obrotów silnika.</a:t>
            </a:r>
          </a:p>
        </p:txBody>
      </p:sp>
    </p:spTree>
    <p:extLst>
      <p:ext uri="{BB962C8B-B14F-4D97-AF65-F5344CB8AC3E}">
        <p14:creationId xmlns:p14="http://schemas.microsoft.com/office/powerpoint/2010/main" val="4270531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2127A42-C6EB-7688-B3F7-5EF9BB6BFED4}"/>
              </a:ext>
            </a:extLst>
          </p:cNvPr>
          <p:cNvSpPr>
            <a:spLocks noGrp="1"/>
          </p:cNvSpPr>
          <p:nvPr>
            <p:ph type="title"/>
          </p:nvPr>
        </p:nvSpPr>
        <p:spPr>
          <a:xfrm>
            <a:off x="2036192" y="609898"/>
            <a:ext cx="11585575" cy="642006"/>
          </a:xfrm>
        </p:spPr>
        <p:txBody>
          <a:bodyPr/>
          <a:lstStyle/>
          <a:p>
            <a:r>
              <a:rPr lang="en-US" sz="4000" dirty="0" err="1">
                <a:latin typeface="Arial" panose="020B0604020202020204" pitchFamily="34" charset="0"/>
                <a:cs typeface="Arial" panose="020B0604020202020204" pitchFamily="34" charset="0"/>
              </a:rPr>
              <a:t>Programator</a:t>
            </a:r>
            <a:r>
              <a:rPr lang="en-US" sz="4000" dirty="0">
                <a:latin typeface="Arial" panose="020B0604020202020204" pitchFamily="34" charset="0"/>
                <a:cs typeface="Arial" panose="020B0604020202020204" pitchFamily="34" charset="0"/>
              </a:rPr>
              <a:t> ESP32</a:t>
            </a:r>
            <a:endParaRPr lang="pl-PL" sz="4000" dirty="0">
              <a:latin typeface="Arial" panose="020B0604020202020204" pitchFamily="34" charset="0"/>
              <a:cs typeface="Arial" panose="020B0604020202020204" pitchFamily="34" charset="0"/>
            </a:endParaRPr>
          </a:p>
        </p:txBody>
      </p:sp>
      <p:sp>
        <p:nvSpPr>
          <p:cNvPr id="3" name="Symbol zastępczy zawartości 2">
            <a:extLst>
              <a:ext uri="{FF2B5EF4-FFF2-40B4-BE49-F238E27FC236}">
                <a16:creationId xmlns:a16="http://schemas.microsoft.com/office/drawing/2014/main" id="{4357EBEC-5758-C5E7-EA19-A56597CA75A8}"/>
              </a:ext>
            </a:extLst>
          </p:cNvPr>
          <p:cNvSpPr>
            <a:spLocks noGrp="1"/>
          </p:cNvSpPr>
          <p:nvPr>
            <p:ph idx="1"/>
          </p:nvPr>
        </p:nvSpPr>
        <p:spPr>
          <a:xfrm>
            <a:off x="812056" y="1546002"/>
            <a:ext cx="6120679" cy="4794250"/>
          </a:xfrm>
        </p:spPr>
        <p:txBody>
          <a:bodyPr/>
          <a:lstStyle/>
          <a:p>
            <a:pPr marL="0" indent="0" algn="just">
              <a:buNone/>
            </a:pPr>
            <a:r>
              <a:rPr lang="pl-PL" sz="2000" dirty="0">
                <a:latin typeface="Arial" panose="020B0604020202020204" pitchFamily="34" charset="0"/>
                <a:cs typeface="Arial" panose="020B0604020202020204" pitchFamily="34" charset="0"/>
              </a:rPr>
              <a:t>Do zaprogramowania mikrokontrolera wykorzystano układ scalony </a:t>
            </a:r>
            <a:r>
              <a:rPr lang="pl-PL" sz="2000" b="1" dirty="0">
                <a:latin typeface="Arial" panose="020B0604020202020204" pitchFamily="34" charset="0"/>
                <a:cs typeface="Arial" panose="020B0604020202020204" pitchFamily="34" charset="0"/>
              </a:rPr>
              <a:t>CH340C</a:t>
            </a:r>
            <a:r>
              <a:rPr lang="pl-PL" sz="2000" dirty="0">
                <a:latin typeface="Arial" panose="020B0604020202020204" pitchFamily="34" charset="0"/>
                <a:cs typeface="Arial" panose="020B0604020202020204" pitchFamily="34" charset="0"/>
              </a:rPr>
              <a:t> jest to konwerter pozwalający na komunikacje </a:t>
            </a:r>
            <a:r>
              <a:rPr lang="pl-PL" sz="2000" b="1" dirty="0">
                <a:latin typeface="Arial" panose="020B0604020202020204" pitchFamily="34" charset="0"/>
                <a:cs typeface="Arial" panose="020B0604020202020204" pitchFamily="34" charset="0"/>
              </a:rPr>
              <a:t>USB – UART.</a:t>
            </a:r>
          </a:p>
          <a:p>
            <a:pPr marL="0" indent="0" algn="just">
              <a:buNone/>
            </a:pPr>
            <a:r>
              <a:rPr lang="pl-PL" sz="2000" dirty="0">
                <a:latin typeface="Arial" panose="020B0604020202020204" pitchFamily="34" charset="0"/>
                <a:cs typeface="Arial" panose="020B0604020202020204" pitchFamily="34" charset="0"/>
              </a:rPr>
              <a:t>Mikrokontroler ESP wchodzi w tryb programowania, gdy jego pin GPIO0 jest zwarty do masy po załączeniu (np. podanie zasilania). Urządzenie następnie programuje się za pomocą interfejsu UART za pomocą wyznaczonych pinów (RXD0 oraz TXD0).</a:t>
            </a:r>
          </a:p>
          <a:p>
            <a:pPr marL="0" indent="0" algn="just">
              <a:buNone/>
            </a:pPr>
            <a:r>
              <a:rPr lang="pl-PL" sz="2000" dirty="0">
                <a:latin typeface="Arial" panose="020B0604020202020204" pitchFamily="34" charset="0"/>
                <a:cs typeface="Arial" panose="020B0604020202020204" pitchFamily="34" charset="0"/>
              </a:rPr>
              <a:t>Wbudowane w układ scalony piny RTS i DTR, mogą posłużyć do sterowania odpowiednimi </a:t>
            </a:r>
            <a:r>
              <a:rPr lang="pl-PL" sz="2000" dirty="0" err="1">
                <a:latin typeface="Arial" panose="020B0604020202020204" pitchFamily="34" charset="0"/>
                <a:cs typeface="Arial" panose="020B0604020202020204" pitchFamily="34" charset="0"/>
              </a:rPr>
              <a:t>pinami</a:t>
            </a:r>
            <a:r>
              <a:rPr lang="pl-PL" sz="2000" dirty="0">
                <a:latin typeface="Arial" panose="020B0604020202020204" pitchFamily="34" charset="0"/>
                <a:cs typeface="Arial" panose="020B0604020202020204" pitchFamily="34" charset="0"/>
              </a:rPr>
              <a:t> mikrokontrolera po podłączeniu ich w układ tranzystorów. Piny te są sterowane za pomocą USB.</a:t>
            </a:r>
          </a:p>
        </p:txBody>
      </p:sp>
      <p:pic>
        <p:nvPicPr>
          <p:cNvPr id="4" name="Obraz 3" descr="Obraz zawierający tekst, diagram, zrzut ekranu, Plan&#10;&#10;Opis wygenerowany automatycznie">
            <a:extLst>
              <a:ext uri="{FF2B5EF4-FFF2-40B4-BE49-F238E27FC236}">
                <a16:creationId xmlns:a16="http://schemas.microsoft.com/office/drawing/2014/main" id="{977787AF-CE27-397A-76A3-B5358CACF9C8}"/>
              </a:ext>
            </a:extLst>
          </p:cNvPr>
          <p:cNvPicPr>
            <a:picLocks noChangeAspect="1"/>
          </p:cNvPicPr>
          <p:nvPr/>
        </p:nvPicPr>
        <p:blipFill>
          <a:blip r:embed="rId2"/>
          <a:stretch>
            <a:fillRect/>
          </a:stretch>
        </p:blipFill>
        <p:spPr>
          <a:xfrm>
            <a:off x="6993867" y="1262472"/>
            <a:ext cx="5742385" cy="3528392"/>
          </a:xfrm>
          <a:prstGeom prst="rect">
            <a:avLst/>
          </a:prstGeom>
        </p:spPr>
      </p:pic>
      <p:pic>
        <p:nvPicPr>
          <p:cNvPr id="6" name="Obraz 5">
            <a:extLst>
              <a:ext uri="{FF2B5EF4-FFF2-40B4-BE49-F238E27FC236}">
                <a16:creationId xmlns:a16="http://schemas.microsoft.com/office/drawing/2014/main" id="{710D23CF-2459-01AF-5A2F-248B70360439}"/>
              </a:ext>
            </a:extLst>
          </p:cNvPr>
          <p:cNvPicPr>
            <a:picLocks noChangeAspect="1"/>
          </p:cNvPicPr>
          <p:nvPr/>
        </p:nvPicPr>
        <p:blipFill>
          <a:blip r:embed="rId3"/>
          <a:stretch>
            <a:fillRect/>
          </a:stretch>
        </p:blipFill>
        <p:spPr>
          <a:xfrm>
            <a:off x="7211716" y="5224476"/>
            <a:ext cx="5306688" cy="930038"/>
          </a:xfrm>
          <a:prstGeom prst="rect">
            <a:avLst/>
          </a:prstGeom>
        </p:spPr>
      </p:pic>
      <p:sp>
        <p:nvSpPr>
          <p:cNvPr id="7" name="Symbol zastępczy zawartości 2">
            <a:extLst>
              <a:ext uri="{FF2B5EF4-FFF2-40B4-BE49-F238E27FC236}">
                <a16:creationId xmlns:a16="http://schemas.microsoft.com/office/drawing/2014/main" id="{ABB628F4-24CB-D3B0-C2F3-49EB6E57A758}"/>
              </a:ext>
            </a:extLst>
          </p:cNvPr>
          <p:cNvSpPr txBox="1">
            <a:spLocks/>
          </p:cNvSpPr>
          <p:nvPr/>
        </p:nvSpPr>
        <p:spPr bwMode="auto">
          <a:xfrm>
            <a:off x="7338885" y="6165082"/>
            <a:ext cx="5052351" cy="8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0825" indent="-250825" algn="l" defTabSz="1006475" rtl="0" eaLnBrk="0" fontAlgn="base" hangingPunct="0">
              <a:lnSpc>
                <a:spcPct val="90000"/>
              </a:lnSpc>
              <a:spcBef>
                <a:spcPts val="1100"/>
              </a:spcBef>
              <a:spcAft>
                <a:spcPct val="0"/>
              </a:spcAft>
              <a:buFont typeface="Arial" panose="020B0604020202020204" pitchFamily="34" charset="0"/>
              <a:buChar char="•"/>
              <a:defRPr sz="3000" kern="1200">
                <a:solidFill>
                  <a:schemeClr val="tx1"/>
                </a:solidFill>
                <a:latin typeface="+mn-lt"/>
                <a:ea typeface="+mn-ea"/>
                <a:cs typeface="+mn-cs"/>
              </a:defRPr>
            </a:lvl1pPr>
            <a:lvl2pPr marL="754063" indent="-250825" algn="l" defTabSz="1006475" rtl="0" eaLnBrk="0" fontAlgn="base" hangingPunct="0">
              <a:lnSpc>
                <a:spcPct val="90000"/>
              </a:lnSpc>
              <a:spcBef>
                <a:spcPts val="550"/>
              </a:spcBef>
              <a:spcAft>
                <a:spcPct val="0"/>
              </a:spcAft>
              <a:buFont typeface="Arial" panose="020B0604020202020204" pitchFamily="34" charset="0"/>
              <a:buChar char="•"/>
              <a:defRPr sz="2600" kern="1200">
                <a:solidFill>
                  <a:schemeClr val="tx1"/>
                </a:solidFill>
                <a:latin typeface="+mn-lt"/>
                <a:ea typeface="+mn-ea"/>
                <a:cs typeface="+mn-cs"/>
              </a:defRPr>
            </a:lvl2pPr>
            <a:lvl3pPr marL="1258888" indent="-250825" algn="l" defTabSz="1006475" rtl="0" eaLnBrk="0" fontAlgn="base" hangingPunct="0">
              <a:lnSpc>
                <a:spcPct val="90000"/>
              </a:lnSpc>
              <a:spcBef>
                <a:spcPts val="550"/>
              </a:spcBef>
              <a:spcAft>
                <a:spcPct val="0"/>
              </a:spcAft>
              <a:buFont typeface="Arial" panose="020B0604020202020204" pitchFamily="34" charset="0"/>
              <a:buChar char="•"/>
              <a:defRPr sz="2200" kern="1200">
                <a:solidFill>
                  <a:schemeClr val="tx1"/>
                </a:solidFill>
                <a:latin typeface="+mn-lt"/>
                <a:ea typeface="+mn-ea"/>
                <a:cs typeface="+mn-cs"/>
              </a:defRPr>
            </a:lvl3pPr>
            <a:lvl4pPr marL="1762125" indent="-250825" algn="l" defTabSz="1006475" rtl="0" eaLnBrk="0" fontAlgn="base" hangingPunct="0">
              <a:lnSpc>
                <a:spcPct val="90000"/>
              </a:lnSpc>
              <a:spcBef>
                <a:spcPts val="550"/>
              </a:spcBef>
              <a:spcAft>
                <a:spcPct val="0"/>
              </a:spcAft>
              <a:buFont typeface="Arial" panose="020B0604020202020204" pitchFamily="34" charset="0"/>
              <a:buChar char="•"/>
              <a:defRPr sz="1900" kern="1200">
                <a:solidFill>
                  <a:schemeClr val="tx1"/>
                </a:solidFill>
                <a:latin typeface="+mn-lt"/>
                <a:ea typeface="+mn-ea"/>
                <a:cs typeface="+mn-cs"/>
              </a:defRPr>
            </a:lvl4pPr>
            <a:lvl5pPr marL="2265363" indent="-250825" algn="l" defTabSz="1006475" rtl="0" eaLnBrk="0" fontAlgn="base" hangingPunct="0">
              <a:lnSpc>
                <a:spcPct val="90000"/>
              </a:lnSpc>
              <a:spcBef>
                <a:spcPts val="550"/>
              </a:spcBef>
              <a:spcAft>
                <a:spcPct val="0"/>
              </a:spcAft>
              <a:buFont typeface="Arial" panose="020B0604020202020204" pitchFamily="34" charset="0"/>
              <a:buChar char="•"/>
              <a:defRPr sz="1900" kern="1200">
                <a:solidFill>
                  <a:schemeClr val="tx1"/>
                </a:solidFill>
                <a:latin typeface="+mn-lt"/>
                <a:ea typeface="+mn-ea"/>
                <a:cs typeface="+mn-cs"/>
              </a:defRPr>
            </a:lvl5pPr>
            <a:lvl6pPr marL="2770586"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6pPr>
            <a:lvl7pPr marL="3274329"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7pPr>
            <a:lvl8pPr marL="3778072"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8pPr>
            <a:lvl9pPr marL="4281815"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9pPr>
          </a:lstStyle>
          <a:p>
            <a:pPr marL="0" indent="0">
              <a:buFont typeface="Arial" panose="020B0604020202020204" pitchFamily="34" charset="0"/>
              <a:buNone/>
            </a:pPr>
            <a:r>
              <a:rPr lang="en-US" sz="1800" dirty="0" err="1">
                <a:latin typeface="Arial" panose="020B0604020202020204" pitchFamily="34" charset="0"/>
                <a:cs typeface="Arial" panose="020B0604020202020204" pitchFamily="34" charset="0"/>
              </a:rPr>
              <a:t>Tabela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przedstawiająca</a:t>
            </a:r>
            <a:r>
              <a:rPr lang="en-US" sz="1800" dirty="0">
                <a:latin typeface="Arial" panose="020B0604020202020204" pitchFamily="34" charset="0"/>
                <a:cs typeface="Arial" panose="020B0604020202020204" pitchFamily="34" charset="0"/>
              </a:rPr>
              <a:t> “strapping pins” ESP32</a:t>
            </a:r>
            <a:endParaRPr lang="pl-PL" sz="1800" dirty="0">
              <a:latin typeface="Arial" panose="020B0604020202020204" pitchFamily="34" charset="0"/>
              <a:cs typeface="Arial" panose="020B0604020202020204" pitchFamily="34" charset="0"/>
            </a:endParaRPr>
          </a:p>
        </p:txBody>
      </p:sp>
      <p:sp>
        <p:nvSpPr>
          <p:cNvPr id="8" name="Symbol zastępczy zawartości 2">
            <a:extLst>
              <a:ext uri="{FF2B5EF4-FFF2-40B4-BE49-F238E27FC236}">
                <a16:creationId xmlns:a16="http://schemas.microsoft.com/office/drawing/2014/main" id="{BA83DF59-EFC9-385F-F25D-5767BD094EC1}"/>
              </a:ext>
            </a:extLst>
          </p:cNvPr>
          <p:cNvSpPr txBox="1">
            <a:spLocks/>
          </p:cNvSpPr>
          <p:nvPr/>
        </p:nvSpPr>
        <p:spPr bwMode="auto">
          <a:xfrm>
            <a:off x="6742408" y="4790864"/>
            <a:ext cx="6374632" cy="4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0825" indent="-250825" algn="l" defTabSz="1006475" rtl="0" eaLnBrk="0" fontAlgn="base" hangingPunct="0">
              <a:lnSpc>
                <a:spcPct val="90000"/>
              </a:lnSpc>
              <a:spcBef>
                <a:spcPts val="1100"/>
              </a:spcBef>
              <a:spcAft>
                <a:spcPct val="0"/>
              </a:spcAft>
              <a:buFont typeface="Arial" panose="020B0604020202020204" pitchFamily="34" charset="0"/>
              <a:buChar char="•"/>
              <a:defRPr sz="3000" kern="1200">
                <a:solidFill>
                  <a:schemeClr val="tx1"/>
                </a:solidFill>
                <a:latin typeface="+mn-lt"/>
                <a:ea typeface="+mn-ea"/>
                <a:cs typeface="+mn-cs"/>
              </a:defRPr>
            </a:lvl1pPr>
            <a:lvl2pPr marL="754063" indent="-250825" algn="l" defTabSz="1006475" rtl="0" eaLnBrk="0" fontAlgn="base" hangingPunct="0">
              <a:lnSpc>
                <a:spcPct val="90000"/>
              </a:lnSpc>
              <a:spcBef>
                <a:spcPts val="550"/>
              </a:spcBef>
              <a:spcAft>
                <a:spcPct val="0"/>
              </a:spcAft>
              <a:buFont typeface="Arial" panose="020B0604020202020204" pitchFamily="34" charset="0"/>
              <a:buChar char="•"/>
              <a:defRPr sz="2600" kern="1200">
                <a:solidFill>
                  <a:schemeClr val="tx1"/>
                </a:solidFill>
                <a:latin typeface="+mn-lt"/>
                <a:ea typeface="+mn-ea"/>
                <a:cs typeface="+mn-cs"/>
              </a:defRPr>
            </a:lvl2pPr>
            <a:lvl3pPr marL="1258888" indent="-250825" algn="l" defTabSz="1006475" rtl="0" eaLnBrk="0" fontAlgn="base" hangingPunct="0">
              <a:lnSpc>
                <a:spcPct val="90000"/>
              </a:lnSpc>
              <a:spcBef>
                <a:spcPts val="550"/>
              </a:spcBef>
              <a:spcAft>
                <a:spcPct val="0"/>
              </a:spcAft>
              <a:buFont typeface="Arial" panose="020B0604020202020204" pitchFamily="34" charset="0"/>
              <a:buChar char="•"/>
              <a:defRPr sz="2200" kern="1200">
                <a:solidFill>
                  <a:schemeClr val="tx1"/>
                </a:solidFill>
                <a:latin typeface="+mn-lt"/>
                <a:ea typeface="+mn-ea"/>
                <a:cs typeface="+mn-cs"/>
              </a:defRPr>
            </a:lvl3pPr>
            <a:lvl4pPr marL="1762125" indent="-250825" algn="l" defTabSz="1006475" rtl="0" eaLnBrk="0" fontAlgn="base" hangingPunct="0">
              <a:lnSpc>
                <a:spcPct val="90000"/>
              </a:lnSpc>
              <a:spcBef>
                <a:spcPts val="550"/>
              </a:spcBef>
              <a:spcAft>
                <a:spcPct val="0"/>
              </a:spcAft>
              <a:buFont typeface="Arial" panose="020B0604020202020204" pitchFamily="34" charset="0"/>
              <a:buChar char="•"/>
              <a:defRPr sz="1900" kern="1200">
                <a:solidFill>
                  <a:schemeClr val="tx1"/>
                </a:solidFill>
                <a:latin typeface="+mn-lt"/>
                <a:ea typeface="+mn-ea"/>
                <a:cs typeface="+mn-cs"/>
              </a:defRPr>
            </a:lvl4pPr>
            <a:lvl5pPr marL="2265363" indent="-250825" algn="l" defTabSz="1006475" rtl="0" eaLnBrk="0" fontAlgn="base" hangingPunct="0">
              <a:lnSpc>
                <a:spcPct val="90000"/>
              </a:lnSpc>
              <a:spcBef>
                <a:spcPts val="550"/>
              </a:spcBef>
              <a:spcAft>
                <a:spcPct val="0"/>
              </a:spcAft>
              <a:buFont typeface="Arial" panose="020B0604020202020204" pitchFamily="34" charset="0"/>
              <a:buChar char="•"/>
              <a:defRPr sz="1900" kern="1200">
                <a:solidFill>
                  <a:schemeClr val="tx1"/>
                </a:solidFill>
                <a:latin typeface="+mn-lt"/>
                <a:ea typeface="+mn-ea"/>
                <a:cs typeface="+mn-cs"/>
              </a:defRPr>
            </a:lvl5pPr>
            <a:lvl6pPr marL="2770586"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6pPr>
            <a:lvl7pPr marL="3274329"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7pPr>
            <a:lvl8pPr marL="3778072"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8pPr>
            <a:lvl9pPr marL="4281815"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9pPr>
          </a:lstStyle>
          <a:p>
            <a:pPr marL="0" indent="0" algn="ctr">
              <a:buFont typeface="Arial" panose="020B0604020202020204" pitchFamily="34" charset="0"/>
              <a:buNone/>
            </a:pPr>
            <a:r>
              <a:rPr lang="en-US" sz="1800" dirty="0" err="1">
                <a:latin typeface="Arial" panose="020B0604020202020204" pitchFamily="34" charset="0"/>
                <a:cs typeface="Arial" panose="020B0604020202020204" pitchFamily="34" charset="0"/>
              </a:rPr>
              <a:t>Pełny</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schemat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ideowy</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płytki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programatora</a:t>
            </a:r>
            <a:endParaRPr lang="pl-PL"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1008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2127A42-C6EB-7688-B3F7-5EF9BB6BFED4}"/>
              </a:ext>
            </a:extLst>
          </p:cNvPr>
          <p:cNvSpPr>
            <a:spLocks noGrp="1"/>
          </p:cNvSpPr>
          <p:nvPr>
            <p:ph type="title"/>
          </p:nvPr>
        </p:nvSpPr>
        <p:spPr>
          <a:xfrm>
            <a:off x="2036192" y="609898"/>
            <a:ext cx="11585575" cy="642006"/>
          </a:xfrm>
        </p:spPr>
        <p:txBody>
          <a:bodyPr/>
          <a:lstStyle/>
          <a:p>
            <a:r>
              <a:rPr lang="en-US" sz="4000" dirty="0" err="1">
                <a:latin typeface="Arial" panose="020B0604020202020204" pitchFamily="34" charset="0"/>
                <a:cs typeface="Arial" panose="020B0604020202020204" pitchFamily="34" charset="0"/>
              </a:rPr>
              <a:t>Finalny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projekt</a:t>
            </a:r>
            <a:r>
              <a:rPr lang="en-US" sz="4000" dirty="0">
                <a:latin typeface="Arial" panose="020B0604020202020204" pitchFamily="34" charset="0"/>
                <a:cs typeface="Arial" panose="020B0604020202020204" pitchFamily="34" charset="0"/>
              </a:rPr>
              <a:t> PCB</a:t>
            </a:r>
            <a:endParaRPr lang="pl-PL" sz="4000" dirty="0">
              <a:latin typeface="Arial" panose="020B0604020202020204" pitchFamily="34" charset="0"/>
              <a:cs typeface="Arial" panose="020B0604020202020204" pitchFamily="34" charset="0"/>
            </a:endParaRPr>
          </a:p>
        </p:txBody>
      </p:sp>
      <p:pic>
        <p:nvPicPr>
          <p:cNvPr id="4" name="Obraz 3" descr="Obraz zawierający obwód, zrzut ekranu, tekst, Inżynieria elektroniczna&#10;&#10;Opis wygenerowany automatycznie">
            <a:extLst>
              <a:ext uri="{FF2B5EF4-FFF2-40B4-BE49-F238E27FC236}">
                <a16:creationId xmlns:a16="http://schemas.microsoft.com/office/drawing/2014/main" id="{417C0F68-3361-9980-BFCD-4690421A624C}"/>
              </a:ext>
            </a:extLst>
          </p:cNvPr>
          <p:cNvPicPr>
            <a:picLocks noChangeAspect="1"/>
          </p:cNvPicPr>
          <p:nvPr/>
        </p:nvPicPr>
        <p:blipFill>
          <a:blip r:embed="rId2"/>
          <a:stretch>
            <a:fillRect/>
          </a:stretch>
        </p:blipFill>
        <p:spPr>
          <a:xfrm>
            <a:off x="3044304" y="1238634"/>
            <a:ext cx="7978323" cy="3269645"/>
          </a:xfrm>
          <a:prstGeom prst="rect">
            <a:avLst/>
          </a:prstGeom>
        </p:spPr>
      </p:pic>
      <p:pic>
        <p:nvPicPr>
          <p:cNvPr id="5" name="Obraz 4" descr="Obraz zawierający obwód, Inżynieria elektroniczna, Komponent elektroniczny, elektronika&#10;&#10;Opis wygenerowany automatycznie">
            <a:extLst>
              <a:ext uri="{FF2B5EF4-FFF2-40B4-BE49-F238E27FC236}">
                <a16:creationId xmlns:a16="http://schemas.microsoft.com/office/drawing/2014/main" id="{99507556-1A19-D71C-4ED3-63D4870FB017}"/>
              </a:ext>
            </a:extLst>
          </p:cNvPr>
          <p:cNvPicPr>
            <a:picLocks noChangeAspect="1"/>
          </p:cNvPicPr>
          <p:nvPr/>
        </p:nvPicPr>
        <p:blipFill>
          <a:blip r:embed="rId3"/>
          <a:stretch>
            <a:fillRect/>
          </a:stretch>
        </p:blipFill>
        <p:spPr>
          <a:xfrm rot="16200000">
            <a:off x="5896497" y="2865710"/>
            <a:ext cx="2273935" cy="5752465"/>
          </a:xfrm>
          <a:prstGeom prst="rect">
            <a:avLst/>
          </a:prstGeom>
        </p:spPr>
      </p:pic>
    </p:spTree>
    <p:extLst>
      <p:ext uri="{BB962C8B-B14F-4D97-AF65-F5344CB8AC3E}">
        <p14:creationId xmlns:p14="http://schemas.microsoft.com/office/powerpoint/2010/main" val="2984251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2127A42-C6EB-7688-B3F7-5EF9BB6BFED4}"/>
              </a:ext>
            </a:extLst>
          </p:cNvPr>
          <p:cNvSpPr>
            <a:spLocks noGrp="1"/>
          </p:cNvSpPr>
          <p:nvPr>
            <p:ph type="title"/>
          </p:nvPr>
        </p:nvSpPr>
        <p:spPr>
          <a:xfrm>
            <a:off x="2036192" y="609898"/>
            <a:ext cx="11585575" cy="642006"/>
          </a:xfrm>
        </p:spPr>
        <p:txBody>
          <a:bodyPr/>
          <a:lstStyle/>
          <a:p>
            <a:r>
              <a:rPr lang="pl-PL" sz="4000" dirty="0">
                <a:latin typeface="Arial" panose="020B0604020202020204" pitchFamily="34" charset="0"/>
                <a:cs typeface="Arial" panose="020B0604020202020204" pitchFamily="34" charset="0"/>
              </a:rPr>
              <a:t>Projektowanie Software’u</a:t>
            </a:r>
          </a:p>
        </p:txBody>
      </p:sp>
      <p:sp>
        <p:nvSpPr>
          <p:cNvPr id="3" name="Symbol zastępczy zawartości 2">
            <a:extLst>
              <a:ext uri="{FF2B5EF4-FFF2-40B4-BE49-F238E27FC236}">
                <a16:creationId xmlns:a16="http://schemas.microsoft.com/office/drawing/2014/main" id="{4357EBEC-5758-C5E7-EA19-A56597CA75A8}"/>
              </a:ext>
            </a:extLst>
          </p:cNvPr>
          <p:cNvSpPr>
            <a:spLocks noGrp="1"/>
          </p:cNvSpPr>
          <p:nvPr>
            <p:ph idx="1"/>
          </p:nvPr>
        </p:nvSpPr>
        <p:spPr>
          <a:xfrm>
            <a:off x="812057" y="1546002"/>
            <a:ext cx="8136904" cy="4794250"/>
          </a:xfrm>
        </p:spPr>
        <p:txBody>
          <a:bodyPr/>
          <a:lstStyle/>
          <a:p>
            <a:pPr marL="0" indent="0" algn="just">
              <a:buNone/>
            </a:pPr>
            <a:r>
              <a:rPr lang="pl-PL" sz="2000" dirty="0">
                <a:latin typeface="Arial" panose="020B0604020202020204" pitchFamily="34" charset="0"/>
                <a:cs typeface="Arial" panose="020B0604020202020204" pitchFamily="34" charset="0"/>
              </a:rPr>
              <a:t>Mikrokontroler musiał zostać zaprogramowany w taki sposób, aby umożliwić wykonywanie </a:t>
            </a:r>
            <a:r>
              <a:rPr lang="pl-PL" sz="2000" b="1" dirty="0">
                <a:latin typeface="Arial" panose="020B0604020202020204" pitchFamily="34" charset="0"/>
                <a:cs typeface="Arial" panose="020B0604020202020204" pitchFamily="34" charset="0"/>
              </a:rPr>
              <a:t>jednakowych</a:t>
            </a:r>
            <a:r>
              <a:rPr lang="pl-PL" sz="2000" dirty="0">
                <a:latin typeface="Arial" panose="020B0604020202020204" pitchFamily="34" charset="0"/>
                <a:cs typeface="Arial" panose="020B0604020202020204" pitchFamily="34" charset="0"/>
              </a:rPr>
              <a:t> </a:t>
            </a:r>
            <a:r>
              <a:rPr lang="pl-PL" sz="2000" b="1" dirty="0">
                <a:latin typeface="Arial" panose="020B0604020202020204" pitchFamily="34" charset="0"/>
                <a:cs typeface="Arial" panose="020B0604020202020204" pitchFamily="34" charset="0"/>
              </a:rPr>
              <a:t>czynności poprzez różne interfejsy. </a:t>
            </a:r>
            <a:r>
              <a:rPr lang="pl-PL" sz="2000" dirty="0">
                <a:latin typeface="Arial" panose="020B0604020202020204" pitchFamily="34" charset="0"/>
                <a:cs typeface="Arial" panose="020B0604020202020204" pitchFamily="34" charset="0"/>
              </a:rPr>
              <a:t>Napisano uniwersalne funkcje, które są wywoływane przez każdy z interfejsów, aby zapewnić spójność działania oprogramowania.</a:t>
            </a:r>
          </a:p>
          <a:p>
            <a:pPr marL="0" indent="0" algn="just">
              <a:buNone/>
            </a:pPr>
            <a:r>
              <a:rPr lang="pl-PL" sz="2000" dirty="0">
                <a:latin typeface="Arial" panose="020B0604020202020204" pitchFamily="34" charset="0"/>
                <a:cs typeface="Arial" panose="020B0604020202020204" pitchFamily="34" charset="0"/>
              </a:rPr>
              <a:t>Mikrokontroler ma za zadanie ciągle monitorować częstotliwość sygnału impulsowego na jednym ze swoich wejść. Na etapie projektu spodziewano się częstotliwości sięgających do 108kHz, aby zapewnić dokładność pomiaru dedykowano temu zadaniu jeden z dwóch rdzeni mikrokontrolera.</a:t>
            </a:r>
          </a:p>
          <a:p>
            <a:pPr marL="0" indent="0" algn="just">
              <a:buNone/>
            </a:pPr>
            <a:r>
              <a:rPr lang="pl-PL" sz="2000" dirty="0">
                <a:latin typeface="Arial" panose="020B0604020202020204" pitchFamily="34" charset="0"/>
                <a:cs typeface="Arial" panose="020B0604020202020204" pitchFamily="34" charset="0"/>
              </a:rPr>
              <a:t>Mikrokontroler ma za zadanie wysterować silnik do zadanych mu wartości RPM, podczas gdy jego obroty reguluje się nastawą wartości napięcia. Aby zrealizować tą funkcjonalność sprzężenia zwrotnego, na mikrokontrolerze zaimplementowano prosty </a:t>
            </a:r>
            <a:r>
              <a:rPr lang="pl-PL" sz="2000" b="1" dirty="0">
                <a:latin typeface="Arial" panose="020B0604020202020204" pitchFamily="34" charset="0"/>
                <a:cs typeface="Arial" panose="020B0604020202020204" pitchFamily="34" charset="0"/>
              </a:rPr>
              <a:t>regulator PID.</a:t>
            </a:r>
          </a:p>
          <a:p>
            <a:pPr marL="0" indent="0" algn="just">
              <a:buNone/>
            </a:pPr>
            <a:endParaRPr lang="pl-PL" sz="2000" dirty="0">
              <a:latin typeface="Arial" panose="020B0604020202020204" pitchFamily="34" charset="0"/>
              <a:cs typeface="Arial" panose="020B0604020202020204" pitchFamily="34" charset="0"/>
            </a:endParaRPr>
          </a:p>
        </p:txBody>
      </p:sp>
      <p:pic>
        <p:nvPicPr>
          <p:cNvPr id="4" name="Obraz 3" descr="Obraz zawierający diagram, tekst, Plan, Rysunek techniczny&#10;&#10;Opis wygenerowany automatycznie">
            <a:extLst>
              <a:ext uri="{FF2B5EF4-FFF2-40B4-BE49-F238E27FC236}">
                <a16:creationId xmlns:a16="http://schemas.microsoft.com/office/drawing/2014/main" id="{F7B0CFD2-C0A4-DB01-1A05-B2F9771D3461}"/>
              </a:ext>
            </a:extLst>
          </p:cNvPr>
          <p:cNvPicPr>
            <a:picLocks noChangeAspect="1"/>
          </p:cNvPicPr>
          <p:nvPr/>
        </p:nvPicPr>
        <p:blipFill>
          <a:blip r:embed="rId2"/>
          <a:stretch>
            <a:fillRect/>
          </a:stretch>
        </p:blipFill>
        <p:spPr>
          <a:xfrm>
            <a:off x="8948960" y="833896"/>
            <a:ext cx="3906618" cy="5888707"/>
          </a:xfrm>
          <a:prstGeom prst="rect">
            <a:avLst/>
          </a:prstGeom>
        </p:spPr>
      </p:pic>
    </p:spTree>
    <p:extLst>
      <p:ext uri="{BB962C8B-B14F-4D97-AF65-F5344CB8AC3E}">
        <p14:creationId xmlns:p14="http://schemas.microsoft.com/office/powerpoint/2010/main" val="2702232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2127A42-C6EB-7688-B3F7-5EF9BB6BFED4}"/>
              </a:ext>
            </a:extLst>
          </p:cNvPr>
          <p:cNvSpPr>
            <a:spLocks noGrp="1"/>
          </p:cNvSpPr>
          <p:nvPr>
            <p:ph type="title"/>
          </p:nvPr>
        </p:nvSpPr>
        <p:spPr>
          <a:xfrm>
            <a:off x="2036192" y="609898"/>
            <a:ext cx="11585575" cy="642006"/>
          </a:xfrm>
        </p:spPr>
        <p:txBody>
          <a:bodyPr/>
          <a:lstStyle/>
          <a:p>
            <a:r>
              <a:rPr lang="en-US" sz="4000" dirty="0" err="1">
                <a:latin typeface="Arial" panose="020B0604020202020204" pitchFamily="34" charset="0"/>
                <a:cs typeface="Arial" panose="020B0604020202020204" pitchFamily="34" charset="0"/>
              </a:rPr>
              <a:t>Regulacja</a:t>
            </a:r>
            <a:r>
              <a:rPr lang="en-US" sz="4000" dirty="0">
                <a:latin typeface="Arial" panose="020B0604020202020204" pitchFamily="34" charset="0"/>
                <a:cs typeface="Arial" panose="020B0604020202020204" pitchFamily="34" charset="0"/>
              </a:rPr>
              <a:t> PID</a:t>
            </a:r>
            <a:endParaRPr lang="pl-PL" sz="4000" dirty="0">
              <a:latin typeface="Arial" panose="020B0604020202020204" pitchFamily="34" charset="0"/>
              <a:cs typeface="Arial" panose="020B0604020202020204" pitchFamily="34" charset="0"/>
            </a:endParaRPr>
          </a:p>
        </p:txBody>
      </p:sp>
      <p:sp>
        <p:nvSpPr>
          <p:cNvPr id="3" name="Symbol zastępczy zawartości 2">
            <a:extLst>
              <a:ext uri="{FF2B5EF4-FFF2-40B4-BE49-F238E27FC236}">
                <a16:creationId xmlns:a16="http://schemas.microsoft.com/office/drawing/2014/main" id="{4357EBEC-5758-C5E7-EA19-A56597CA75A8}"/>
              </a:ext>
            </a:extLst>
          </p:cNvPr>
          <p:cNvSpPr>
            <a:spLocks noGrp="1"/>
          </p:cNvSpPr>
          <p:nvPr>
            <p:ph idx="1"/>
          </p:nvPr>
        </p:nvSpPr>
        <p:spPr>
          <a:xfrm>
            <a:off x="812056" y="1546002"/>
            <a:ext cx="5256583" cy="4794250"/>
          </a:xfrm>
        </p:spPr>
        <p:txBody>
          <a:bodyPr/>
          <a:lstStyle/>
          <a:p>
            <a:pPr marL="0" indent="0" algn="just">
              <a:buNone/>
            </a:pPr>
            <a:r>
              <a:rPr lang="pl-PL" sz="1800" dirty="0">
                <a:latin typeface="Arial" panose="020B0604020202020204" pitchFamily="34" charset="0"/>
                <a:cs typeface="Arial" panose="020B0604020202020204" pitchFamily="34" charset="0"/>
              </a:rPr>
              <a:t>Regulacja ta opiera się na sprawdzaniu odchyłu wartości zadanej od wartości odczytanej i poprzez wyznaczone wcześniej parametry, dobieranie nastawy tak aby skutecznie osiągnąć wartość zadaną.</a:t>
            </a:r>
            <a:endParaRPr lang="en-US" sz="1800" dirty="0">
              <a:latin typeface="Arial" panose="020B0604020202020204" pitchFamily="34" charset="0"/>
              <a:cs typeface="Arial" panose="020B0604020202020204" pitchFamily="34" charset="0"/>
            </a:endParaRPr>
          </a:p>
          <a:p>
            <a:pPr marL="0" indent="0" algn="just">
              <a:buNone/>
            </a:pPr>
            <a:r>
              <a:rPr lang="pl-PL" sz="1800" dirty="0">
                <a:latin typeface="Arial" panose="020B0604020202020204" pitchFamily="34" charset="0"/>
                <a:cs typeface="Arial" panose="020B0604020202020204" pitchFamily="34" charset="0"/>
              </a:rPr>
              <a:t>Podczas wyznaczania parametrów nastaw, uważano, aby nie dopuścić do przeregulowania oraz oscylacji przy sterowaniu silnikiem, jednocześnie starając się zapewnić jak najszybsze osiągnięcie nastawy.</a:t>
            </a:r>
          </a:p>
          <a:p>
            <a:pPr marL="0" indent="0" algn="just">
              <a:buNone/>
            </a:pPr>
            <a:r>
              <a:rPr lang="pl-PL" sz="1800" dirty="0">
                <a:latin typeface="Arial" panose="020B0604020202020204" pitchFamily="34" charset="0"/>
                <a:cs typeface="Arial" panose="020B0604020202020204" pitchFamily="34" charset="0"/>
              </a:rPr>
              <a:t>Nastawy wyznaczano metodą manualną, zmieniając je na podstawie obserwacji na sygnale zwrotnym.</a:t>
            </a:r>
          </a:p>
        </p:txBody>
      </p:sp>
      <p:sp>
        <p:nvSpPr>
          <p:cNvPr id="4" name="pole tekstowe 3">
            <a:extLst>
              <a:ext uri="{FF2B5EF4-FFF2-40B4-BE49-F238E27FC236}">
                <a16:creationId xmlns:a16="http://schemas.microsoft.com/office/drawing/2014/main" id="{6C96BCFD-8F43-4CF6-5F70-B7B9D32096AD}"/>
              </a:ext>
            </a:extLst>
          </p:cNvPr>
          <p:cNvSpPr txBox="1"/>
          <p:nvPr/>
        </p:nvSpPr>
        <p:spPr>
          <a:xfrm>
            <a:off x="6428680" y="2698130"/>
            <a:ext cx="6624736" cy="3264996"/>
          </a:xfrm>
          <a:prstGeom prst="rect">
            <a:avLst/>
          </a:prstGeom>
          <a:noFill/>
        </p:spPr>
        <p:txBody>
          <a:bodyPr wrap="square" rtlCol="0">
            <a:spAutoFit/>
          </a:bodyPr>
          <a:lstStyle/>
          <a:p>
            <a:r>
              <a:rPr lang="it-IT" sz="1050" b="0" dirty="0">
                <a:solidFill>
                  <a:srgbClr val="AF00DB"/>
                </a:solidFill>
                <a:effectLst/>
                <a:latin typeface="Consolas" panose="020B0609020204030204" pitchFamily="49" charset="0"/>
              </a:rPr>
              <a:t>#define</a:t>
            </a:r>
            <a:r>
              <a:rPr lang="it-IT" sz="1050" b="0" dirty="0">
                <a:solidFill>
                  <a:srgbClr val="0000FF"/>
                </a:solidFill>
                <a:effectLst/>
                <a:latin typeface="Consolas" panose="020B0609020204030204" pitchFamily="49" charset="0"/>
              </a:rPr>
              <a:t> PID_Kp </a:t>
            </a:r>
            <a:r>
              <a:rPr lang="it-IT" sz="1050" b="0" dirty="0">
                <a:solidFill>
                  <a:srgbClr val="098658"/>
                </a:solidFill>
                <a:effectLst/>
                <a:latin typeface="Consolas" panose="020B0609020204030204" pitchFamily="49" charset="0"/>
              </a:rPr>
              <a:t>0.5</a:t>
            </a:r>
            <a:endParaRPr lang="it-IT" sz="1050" b="0" dirty="0">
              <a:solidFill>
                <a:srgbClr val="3B3B3B"/>
              </a:solidFill>
              <a:effectLst/>
              <a:latin typeface="Consolas" panose="020B0609020204030204" pitchFamily="49" charset="0"/>
            </a:endParaRPr>
          </a:p>
          <a:p>
            <a:r>
              <a:rPr lang="it-IT" sz="1050" b="0" dirty="0">
                <a:solidFill>
                  <a:srgbClr val="AF00DB"/>
                </a:solidFill>
                <a:effectLst/>
                <a:latin typeface="Consolas" panose="020B0609020204030204" pitchFamily="49" charset="0"/>
              </a:rPr>
              <a:t>#define</a:t>
            </a:r>
            <a:r>
              <a:rPr lang="it-IT" sz="1050" b="0" dirty="0">
                <a:solidFill>
                  <a:srgbClr val="0000FF"/>
                </a:solidFill>
                <a:effectLst/>
                <a:latin typeface="Consolas" panose="020B0609020204030204" pitchFamily="49" charset="0"/>
              </a:rPr>
              <a:t> PID_Ki </a:t>
            </a:r>
            <a:r>
              <a:rPr lang="it-IT" sz="1050" b="0" dirty="0">
                <a:solidFill>
                  <a:srgbClr val="098658"/>
                </a:solidFill>
                <a:effectLst/>
                <a:latin typeface="Consolas" panose="020B0609020204030204" pitchFamily="49" charset="0"/>
              </a:rPr>
              <a:t>0.3</a:t>
            </a:r>
            <a:endParaRPr lang="it-IT" sz="1050" b="0" dirty="0">
              <a:solidFill>
                <a:srgbClr val="3B3B3B"/>
              </a:solidFill>
              <a:effectLst/>
              <a:latin typeface="Consolas" panose="020B0609020204030204" pitchFamily="49" charset="0"/>
            </a:endParaRPr>
          </a:p>
          <a:p>
            <a:r>
              <a:rPr lang="it-IT" sz="1050" b="0" dirty="0">
                <a:solidFill>
                  <a:srgbClr val="AF00DB"/>
                </a:solidFill>
                <a:effectLst/>
                <a:latin typeface="Consolas" panose="020B0609020204030204" pitchFamily="49" charset="0"/>
              </a:rPr>
              <a:t>#define</a:t>
            </a:r>
            <a:r>
              <a:rPr lang="it-IT" sz="1050" b="0" dirty="0">
                <a:solidFill>
                  <a:srgbClr val="0000FF"/>
                </a:solidFill>
                <a:effectLst/>
                <a:latin typeface="Consolas" panose="020B0609020204030204" pitchFamily="49" charset="0"/>
              </a:rPr>
              <a:t> PID_</a:t>
            </a:r>
            <a:r>
              <a:rPr lang="it-IT" sz="1050" b="0">
                <a:solidFill>
                  <a:srgbClr val="0000FF"/>
                </a:solidFill>
                <a:effectLst/>
                <a:latin typeface="Consolas" panose="020B0609020204030204" pitchFamily="49" charset="0"/>
              </a:rPr>
              <a:t>Kd </a:t>
            </a:r>
            <a:r>
              <a:rPr lang="it-IT" sz="1050" b="0">
                <a:solidFill>
                  <a:srgbClr val="098658"/>
                </a:solidFill>
                <a:effectLst/>
                <a:latin typeface="Consolas" panose="020B0609020204030204" pitchFamily="49" charset="0"/>
              </a:rPr>
              <a:t>0.5</a:t>
            </a:r>
            <a:endParaRPr lang="en-US" sz="120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endParaRPr>
          </a:p>
          <a:p>
            <a:pPr marL="0" marR="0">
              <a:lnSpc>
                <a:spcPts val="1425"/>
              </a:lnSpc>
              <a:spcBef>
                <a:spcPts val="0"/>
              </a:spcBef>
              <a:spcAft>
                <a:spcPts val="0"/>
              </a:spcAft>
            </a:pPr>
            <a:endPar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endParaRPr>
          </a:p>
          <a:p>
            <a:r>
              <a:rPr lang="pl-PL" sz="1050" b="0" dirty="0">
                <a:solidFill>
                  <a:srgbClr val="0000FF"/>
                </a:solidFill>
                <a:effectLst/>
                <a:latin typeface="Consolas" panose="020B0609020204030204" pitchFamily="49" charset="0"/>
              </a:rPr>
              <a:t>void</a:t>
            </a:r>
            <a:r>
              <a:rPr lang="pl-PL" sz="1050" b="0" dirty="0">
                <a:solidFill>
                  <a:srgbClr val="3B3B3B"/>
                </a:solidFill>
                <a:effectLst/>
                <a:latin typeface="Consolas" panose="020B0609020204030204" pitchFamily="49" charset="0"/>
              </a:rPr>
              <a:t> </a:t>
            </a:r>
            <a:r>
              <a:rPr lang="pl-PL" sz="1050" b="0" dirty="0">
                <a:solidFill>
                  <a:srgbClr val="795E26"/>
                </a:solidFill>
                <a:effectLst/>
                <a:latin typeface="Consolas" panose="020B0609020204030204" pitchFamily="49" charset="0"/>
              </a:rPr>
              <a:t>regulateRPMWithPID</a:t>
            </a:r>
            <a:r>
              <a:rPr lang="pl-PL" sz="1050" b="0" dirty="0">
                <a:solidFill>
                  <a:srgbClr val="3B3B3B"/>
                </a:solidFill>
                <a:effectLst/>
                <a:latin typeface="Consolas" panose="020B0609020204030204" pitchFamily="49" charset="0"/>
              </a:rPr>
              <a:t>() {</a:t>
            </a:r>
          </a:p>
          <a:p>
            <a:r>
              <a:rPr lang="pl-PL" sz="1050" b="0" dirty="0">
                <a:solidFill>
                  <a:srgbClr val="3B3B3B"/>
                </a:solidFill>
                <a:effectLst/>
                <a:latin typeface="Consolas" panose="020B0609020204030204" pitchFamily="49" charset="0"/>
              </a:rPr>
              <a:t>    </a:t>
            </a:r>
            <a:r>
              <a:rPr lang="pl-PL" sz="1050" b="0" dirty="0">
                <a:solidFill>
                  <a:srgbClr val="001080"/>
                </a:solidFill>
                <a:effectLst/>
                <a:latin typeface="Consolas" panose="020B0609020204030204" pitchFamily="49" charset="0"/>
              </a:rPr>
              <a:t>error</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err="1">
                <a:solidFill>
                  <a:srgbClr val="001080"/>
                </a:solidFill>
                <a:effectLst/>
                <a:latin typeface="Consolas" panose="020B0609020204030204" pitchFamily="49" charset="0"/>
              </a:rPr>
              <a:t>engineSetRPM</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err="1">
                <a:solidFill>
                  <a:srgbClr val="001080"/>
                </a:solidFill>
                <a:effectLst/>
                <a:latin typeface="Consolas" panose="020B0609020204030204" pitchFamily="49" charset="0"/>
              </a:rPr>
              <a:t>engineReadRPM</a:t>
            </a:r>
            <a:r>
              <a:rPr lang="pl-PL" sz="1050" b="0" dirty="0">
                <a:solidFill>
                  <a:srgbClr val="3B3B3B"/>
                </a:solidFill>
                <a:effectLst/>
                <a:latin typeface="Consolas" panose="020B0609020204030204" pitchFamily="49" charset="0"/>
              </a:rPr>
              <a:t>;</a:t>
            </a:r>
          </a:p>
          <a:p>
            <a:br>
              <a:rPr lang="pl-PL" sz="1050" b="0" dirty="0">
                <a:solidFill>
                  <a:srgbClr val="3B3B3B"/>
                </a:solidFill>
                <a:effectLst/>
                <a:latin typeface="Consolas" panose="020B0609020204030204" pitchFamily="49" charset="0"/>
              </a:rPr>
            </a:br>
            <a:r>
              <a:rPr lang="pl-PL" sz="1050" b="0" dirty="0">
                <a:solidFill>
                  <a:srgbClr val="3B3B3B"/>
                </a:solidFill>
                <a:effectLst/>
                <a:latin typeface="Consolas" panose="020B0609020204030204" pitchFamily="49" charset="0"/>
              </a:rPr>
              <a:t>    </a:t>
            </a:r>
            <a:r>
              <a:rPr lang="pl-PL" sz="1050" b="0" dirty="0" err="1">
                <a:solidFill>
                  <a:srgbClr val="001080"/>
                </a:solidFill>
                <a:effectLst/>
                <a:latin typeface="Consolas" panose="020B0609020204030204" pitchFamily="49" charset="0"/>
              </a:rPr>
              <a:t>integral</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a:solidFill>
                  <a:srgbClr val="001080"/>
                </a:solidFill>
                <a:effectLst/>
                <a:latin typeface="Consolas" panose="020B0609020204030204" pitchFamily="49" charset="0"/>
              </a:rPr>
              <a:t>error</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a:solidFill>
                  <a:srgbClr val="0000FF"/>
                </a:solidFill>
                <a:effectLst/>
                <a:latin typeface="Consolas" panose="020B0609020204030204" pitchFamily="49" charset="0"/>
              </a:rPr>
              <a:t>DELTA_TIME_PID</a:t>
            </a:r>
            <a:r>
              <a:rPr lang="pl-PL" sz="1050" b="0" dirty="0">
                <a:solidFill>
                  <a:srgbClr val="000000"/>
                </a:solidFill>
                <a:effectLst/>
                <a:latin typeface="Consolas" panose="020B0609020204030204" pitchFamily="49" charset="0"/>
              </a:rPr>
              <a:t>/</a:t>
            </a:r>
            <a:r>
              <a:rPr lang="pl-PL" sz="1050" b="0" dirty="0">
                <a:solidFill>
                  <a:srgbClr val="098658"/>
                </a:solidFill>
                <a:effectLst/>
                <a:latin typeface="Consolas" panose="020B0609020204030204" pitchFamily="49" charset="0"/>
              </a:rPr>
              <a:t>1000</a:t>
            </a:r>
            <a:r>
              <a:rPr lang="pl-PL" sz="1050" b="0" dirty="0">
                <a:solidFill>
                  <a:srgbClr val="3B3B3B"/>
                </a:solidFill>
                <a:effectLst/>
                <a:latin typeface="Consolas" panose="020B0609020204030204" pitchFamily="49" charset="0"/>
              </a:rPr>
              <a:t>;</a:t>
            </a:r>
          </a:p>
          <a:p>
            <a:br>
              <a:rPr lang="pl-PL" sz="1050" b="0" dirty="0">
                <a:solidFill>
                  <a:srgbClr val="3B3B3B"/>
                </a:solidFill>
                <a:effectLst/>
                <a:latin typeface="Consolas" panose="020B0609020204030204" pitchFamily="49" charset="0"/>
              </a:rPr>
            </a:br>
            <a:r>
              <a:rPr lang="pl-PL" sz="1050" b="0" dirty="0">
                <a:solidFill>
                  <a:srgbClr val="3B3B3B"/>
                </a:solidFill>
                <a:effectLst/>
                <a:latin typeface="Consolas" panose="020B0609020204030204" pitchFamily="49" charset="0"/>
              </a:rPr>
              <a:t>    </a:t>
            </a:r>
            <a:r>
              <a:rPr lang="pl-PL" sz="1050" b="0" dirty="0" err="1">
                <a:solidFill>
                  <a:srgbClr val="001080"/>
                </a:solidFill>
                <a:effectLst/>
                <a:latin typeface="Consolas" panose="020B0609020204030204" pitchFamily="49" charset="0"/>
              </a:rPr>
              <a:t>derivative</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a:solidFill>
                  <a:srgbClr val="001080"/>
                </a:solidFill>
                <a:effectLst/>
                <a:latin typeface="Consolas" panose="020B0609020204030204" pitchFamily="49" charset="0"/>
              </a:rPr>
              <a:t>error</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err="1">
                <a:solidFill>
                  <a:srgbClr val="001080"/>
                </a:solidFill>
                <a:effectLst/>
                <a:latin typeface="Consolas" panose="020B0609020204030204" pitchFamily="49" charset="0"/>
              </a:rPr>
              <a:t>previousError</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a:solidFill>
                  <a:srgbClr val="0000FF"/>
                </a:solidFill>
                <a:effectLst/>
                <a:latin typeface="Consolas" panose="020B0609020204030204" pitchFamily="49" charset="0"/>
              </a:rPr>
              <a:t>DELTA_TIME_PID</a:t>
            </a:r>
            <a:r>
              <a:rPr lang="pl-PL" sz="1050" b="0" dirty="0">
                <a:solidFill>
                  <a:srgbClr val="000000"/>
                </a:solidFill>
                <a:effectLst/>
                <a:latin typeface="Consolas" panose="020B0609020204030204" pitchFamily="49" charset="0"/>
              </a:rPr>
              <a:t>/</a:t>
            </a:r>
            <a:r>
              <a:rPr lang="pl-PL" sz="1050" b="0" dirty="0">
                <a:solidFill>
                  <a:srgbClr val="098658"/>
                </a:solidFill>
                <a:effectLst/>
                <a:latin typeface="Consolas" panose="020B0609020204030204" pitchFamily="49" charset="0"/>
              </a:rPr>
              <a:t>1000</a:t>
            </a:r>
            <a:r>
              <a:rPr lang="pl-PL" sz="1050" b="0" dirty="0">
                <a:solidFill>
                  <a:srgbClr val="3B3B3B"/>
                </a:solidFill>
                <a:effectLst/>
                <a:latin typeface="Consolas" panose="020B0609020204030204" pitchFamily="49" charset="0"/>
              </a:rPr>
              <a:t>;</a:t>
            </a:r>
          </a:p>
          <a:p>
            <a:br>
              <a:rPr lang="pl-PL" sz="1050" b="0" dirty="0">
                <a:solidFill>
                  <a:srgbClr val="3B3B3B"/>
                </a:solidFill>
                <a:effectLst/>
                <a:latin typeface="Consolas" panose="020B0609020204030204" pitchFamily="49" charset="0"/>
              </a:rPr>
            </a:br>
            <a:r>
              <a:rPr lang="pl-PL" sz="1050" b="0" dirty="0">
                <a:solidFill>
                  <a:srgbClr val="3B3B3B"/>
                </a:solidFill>
                <a:effectLst/>
                <a:latin typeface="Consolas" panose="020B0609020204030204" pitchFamily="49" charset="0"/>
              </a:rPr>
              <a:t>    </a:t>
            </a:r>
            <a:r>
              <a:rPr lang="pl-PL" sz="1050" b="0" dirty="0" err="1">
                <a:solidFill>
                  <a:srgbClr val="001080"/>
                </a:solidFill>
                <a:effectLst/>
                <a:latin typeface="Consolas" panose="020B0609020204030204" pitchFamily="49" charset="0"/>
              </a:rPr>
              <a:t>output</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err="1">
                <a:solidFill>
                  <a:srgbClr val="0000FF"/>
                </a:solidFill>
                <a:effectLst/>
                <a:latin typeface="Consolas" panose="020B0609020204030204" pitchFamily="49" charset="0"/>
              </a:rPr>
              <a:t>PID_Kp</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a:solidFill>
                  <a:srgbClr val="001080"/>
                </a:solidFill>
                <a:effectLst/>
                <a:latin typeface="Consolas" panose="020B0609020204030204" pitchFamily="49" charset="0"/>
              </a:rPr>
              <a:t>error</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err="1">
                <a:solidFill>
                  <a:srgbClr val="0000FF"/>
                </a:solidFill>
                <a:effectLst/>
                <a:latin typeface="Consolas" panose="020B0609020204030204" pitchFamily="49" charset="0"/>
              </a:rPr>
              <a:t>PID_Ki</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err="1">
                <a:solidFill>
                  <a:srgbClr val="001080"/>
                </a:solidFill>
                <a:effectLst/>
                <a:latin typeface="Consolas" panose="020B0609020204030204" pitchFamily="49" charset="0"/>
              </a:rPr>
              <a:t>integral</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err="1">
                <a:solidFill>
                  <a:srgbClr val="0000FF"/>
                </a:solidFill>
                <a:effectLst/>
                <a:latin typeface="Consolas" panose="020B0609020204030204" pitchFamily="49" charset="0"/>
              </a:rPr>
              <a:t>PID_Kd</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err="1">
                <a:solidFill>
                  <a:srgbClr val="001080"/>
                </a:solidFill>
                <a:effectLst/>
                <a:latin typeface="Consolas" panose="020B0609020204030204" pitchFamily="49" charset="0"/>
              </a:rPr>
              <a:t>derivative</a:t>
            </a:r>
            <a:r>
              <a:rPr lang="pl-PL" sz="1050" b="0" dirty="0">
                <a:solidFill>
                  <a:srgbClr val="3B3B3B"/>
                </a:solidFill>
                <a:effectLst/>
                <a:latin typeface="Consolas" panose="020B0609020204030204" pitchFamily="49" charset="0"/>
              </a:rPr>
              <a:t>);</a:t>
            </a:r>
          </a:p>
          <a:p>
            <a:r>
              <a:rPr lang="pl-PL" sz="1050" b="0" dirty="0">
                <a:solidFill>
                  <a:srgbClr val="3B3B3B"/>
                </a:solidFill>
                <a:effectLst/>
                <a:latin typeface="Consolas" panose="020B0609020204030204" pitchFamily="49" charset="0"/>
              </a:rPr>
              <a:t>    </a:t>
            </a:r>
            <a:r>
              <a:rPr lang="pl-PL" sz="1050" b="0" dirty="0" err="1">
                <a:solidFill>
                  <a:srgbClr val="001080"/>
                </a:solidFill>
                <a:effectLst/>
                <a:latin typeface="Consolas" panose="020B0609020204030204" pitchFamily="49" charset="0"/>
              </a:rPr>
              <a:t>previousError</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a:solidFill>
                  <a:srgbClr val="001080"/>
                </a:solidFill>
                <a:effectLst/>
                <a:latin typeface="Consolas" panose="020B0609020204030204" pitchFamily="49" charset="0"/>
              </a:rPr>
              <a:t>error</a:t>
            </a:r>
            <a:r>
              <a:rPr lang="pl-PL" sz="1050" b="0" dirty="0">
                <a:solidFill>
                  <a:srgbClr val="3B3B3B"/>
                </a:solidFill>
                <a:effectLst/>
                <a:latin typeface="Consolas" panose="020B0609020204030204" pitchFamily="49" charset="0"/>
              </a:rPr>
              <a:t>;</a:t>
            </a:r>
          </a:p>
          <a:p>
            <a:br>
              <a:rPr lang="pl-PL" sz="1050" b="0" dirty="0">
                <a:solidFill>
                  <a:srgbClr val="3B3B3B"/>
                </a:solidFill>
                <a:effectLst/>
                <a:latin typeface="Consolas" panose="020B0609020204030204" pitchFamily="49" charset="0"/>
              </a:rPr>
            </a:br>
            <a:r>
              <a:rPr lang="pl-PL" sz="1050" b="0" dirty="0">
                <a:solidFill>
                  <a:srgbClr val="3B3B3B"/>
                </a:solidFill>
                <a:effectLst/>
                <a:latin typeface="Consolas" panose="020B0609020204030204" pitchFamily="49" charset="0"/>
              </a:rPr>
              <a:t>    </a:t>
            </a:r>
            <a:r>
              <a:rPr lang="pl-PL" sz="1050" b="0" dirty="0" err="1">
                <a:solidFill>
                  <a:srgbClr val="001080"/>
                </a:solidFill>
                <a:effectLst/>
                <a:latin typeface="Consolas" panose="020B0609020204030204" pitchFamily="49" charset="0"/>
              </a:rPr>
              <a:t>output</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err="1">
                <a:solidFill>
                  <a:srgbClr val="0000FF"/>
                </a:solidFill>
                <a:effectLst/>
                <a:latin typeface="Consolas" panose="020B0609020204030204" pitchFamily="49" charset="0"/>
              </a:rPr>
              <a:t>constrain</a:t>
            </a:r>
            <a:r>
              <a:rPr lang="pl-PL" sz="1050" b="0" dirty="0">
                <a:solidFill>
                  <a:srgbClr val="3B3B3B"/>
                </a:solidFill>
                <a:effectLst/>
                <a:latin typeface="Consolas" panose="020B0609020204030204" pitchFamily="49" charset="0"/>
              </a:rPr>
              <a:t>(</a:t>
            </a:r>
            <a:r>
              <a:rPr lang="pl-PL" sz="1050" b="0" dirty="0" err="1">
                <a:solidFill>
                  <a:srgbClr val="001080"/>
                </a:solidFill>
                <a:effectLst/>
                <a:latin typeface="Consolas" panose="020B0609020204030204" pitchFamily="49" charset="0"/>
              </a:rPr>
              <a:t>output</a:t>
            </a:r>
            <a:r>
              <a:rPr lang="pl-PL" sz="1050" b="0" dirty="0">
                <a:solidFill>
                  <a:srgbClr val="3B3B3B"/>
                </a:solidFill>
                <a:effectLst/>
                <a:latin typeface="Consolas" panose="020B0609020204030204" pitchFamily="49" charset="0"/>
              </a:rPr>
              <a:t>, </a:t>
            </a:r>
            <a:r>
              <a:rPr lang="pl-PL" sz="1050" b="0" dirty="0">
                <a:solidFill>
                  <a:srgbClr val="0000FF"/>
                </a:solidFill>
                <a:effectLst/>
                <a:latin typeface="Consolas" panose="020B0609020204030204" pitchFamily="49" charset="0"/>
              </a:rPr>
              <a:t>DAC_START_ENGINE_VOLTAGE</a:t>
            </a:r>
            <a:r>
              <a:rPr lang="pl-PL" sz="1050" b="0" dirty="0">
                <a:solidFill>
                  <a:srgbClr val="3B3B3B"/>
                </a:solidFill>
                <a:effectLst/>
                <a:latin typeface="Consolas" panose="020B0609020204030204" pitchFamily="49" charset="0"/>
              </a:rPr>
              <a:t>, </a:t>
            </a:r>
            <a:r>
              <a:rPr lang="pl-PL" sz="1050" b="0" dirty="0">
                <a:solidFill>
                  <a:srgbClr val="0000FF"/>
                </a:solidFill>
                <a:effectLst/>
                <a:latin typeface="Consolas" panose="020B0609020204030204" pitchFamily="49" charset="0"/>
              </a:rPr>
              <a:t>DAC_MAX_VOLTAGE</a:t>
            </a:r>
            <a:r>
              <a:rPr lang="pl-PL" sz="1050" b="0" dirty="0">
                <a:solidFill>
                  <a:srgbClr val="3B3B3B"/>
                </a:solidFill>
                <a:effectLst/>
                <a:latin typeface="Consolas" panose="020B0609020204030204" pitchFamily="49" charset="0"/>
              </a:rPr>
              <a:t>);</a:t>
            </a:r>
          </a:p>
          <a:p>
            <a:br>
              <a:rPr lang="pl-PL" sz="1050" b="0" dirty="0">
                <a:solidFill>
                  <a:srgbClr val="3B3B3B"/>
                </a:solidFill>
                <a:effectLst/>
                <a:latin typeface="Consolas" panose="020B0609020204030204" pitchFamily="49" charset="0"/>
              </a:rPr>
            </a:br>
            <a:r>
              <a:rPr lang="pl-PL" sz="1050" b="0" dirty="0">
                <a:solidFill>
                  <a:srgbClr val="3B3B3B"/>
                </a:solidFill>
                <a:effectLst/>
                <a:latin typeface="Consolas" panose="020B0609020204030204" pitchFamily="49" charset="0"/>
              </a:rPr>
              <a:t>    </a:t>
            </a:r>
            <a:r>
              <a:rPr lang="pl-PL" sz="1050" b="0" dirty="0">
                <a:solidFill>
                  <a:srgbClr val="795E26"/>
                </a:solidFill>
                <a:effectLst/>
                <a:latin typeface="Consolas" panose="020B0609020204030204" pitchFamily="49" charset="0"/>
              </a:rPr>
              <a:t>setCombinedDACOutput</a:t>
            </a:r>
            <a:r>
              <a:rPr lang="pl-PL" sz="1050" b="0" dirty="0">
                <a:solidFill>
                  <a:srgbClr val="3B3B3B"/>
                </a:solidFill>
                <a:effectLst/>
                <a:latin typeface="Consolas" panose="020B0609020204030204" pitchFamily="49" charset="0"/>
              </a:rPr>
              <a:t>(</a:t>
            </a:r>
            <a:r>
              <a:rPr lang="en-US" sz="1050" b="0" dirty="0">
                <a:solidFill>
                  <a:srgbClr val="001080"/>
                </a:solidFill>
                <a:effectLst/>
                <a:latin typeface="Consolas" panose="020B0609020204030204" pitchFamily="49" charset="0"/>
              </a:rPr>
              <a:t>output</a:t>
            </a:r>
            <a:r>
              <a:rPr lang="pl-PL" sz="1050" b="0" dirty="0">
                <a:solidFill>
                  <a:srgbClr val="3B3B3B"/>
                </a:solidFill>
                <a:effectLst/>
                <a:latin typeface="Consolas" panose="020B0609020204030204" pitchFamily="49" charset="0"/>
              </a:rPr>
              <a:t>);</a:t>
            </a:r>
          </a:p>
          <a:p>
            <a:r>
              <a:rPr lang="pl-PL" sz="1050" b="0" dirty="0">
                <a:solidFill>
                  <a:srgbClr val="3B3B3B"/>
                </a:solidFill>
                <a:effectLst/>
                <a:latin typeface="Consolas" panose="020B0609020204030204" pitchFamily="49" charset="0"/>
              </a:rPr>
              <a:t>   }</a:t>
            </a:r>
          </a:p>
          <a:p>
            <a:endParaRPr lang="pl-PL" sz="1600" dirty="0"/>
          </a:p>
        </p:txBody>
      </p:sp>
      <p:pic>
        <p:nvPicPr>
          <p:cNvPr id="5" name="Obraz 4" descr="Obraz zawierający tekst, zrzut ekranu, Czcionka, linia&#10;&#10;Opis wygenerowany automatycznie">
            <a:extLst>
              <a:ext uri="{FF2B5EF4-FFF2-40B4-BE49-F238E27FC236}">
                <a16:creationId xmlns:a16="http://schemas.microsoft.com/office/drawing/2014/main" id="{3AB44716-B405-2F0C-93A3-0CC252DDB3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28680" y="1321674"/>
            <a:ext cx="5731510" cy="1087755"/>
          </a:xfrm>
          <a:prstGeom prst="rect">
            <a:avLst/>
          </a:prstGeom>
          <a:noFill/>
          <a:ln>
            <a:noFill/>
          </a:ln>
        </p:spPr>
      </p:pic>
      <p:sp>
        <p:nvSpPr>
          <p:cNvPr id="6" name="Symbol zastępczy zawartości 2">
            <a:extLst>
              <a:ext uri="{FF2B5EF4-FFF2-40B4-BE49-F238E27FC236}">
                <a16:creationId xmlns:a16="http://schemas.microsoft.com/office/drawing/2014/main" id="{E2719F68-A2F3-AAA2-E5B1-24FCC92F474D}"/>
              </a:ext>
            </a:extLst>
          </p:cNvPr>
          <p:cNvSpPr txBox="1">
            <a:spLocks/>
          </p:cNvSpPr>
          <p:nvPr/>
        </p:nvSpPr>
        <p:spPr bwMode="auto">
          <a:xfrm>
            <a:off x="6428680" y="6016216"/>
            <a:ext cx="5760640"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0825" indent="-250825" algn="l" defTabSz="1006475" rtl="0" eaLnBrk="0" fontAlgn="base" hangingPunct="0">
              <a:lnSpc>
                <a:spcPct val="90000"/>
              </a:lnSpc>
              <a:spcBef>
                <a:spcPts val="1100"/>
              </a:spcBef>
              <a:spcAft>
                <a:spcPct val="0"/>
              </a:spcAft>
              <a:buFont typeface="Arial" panose="020B0604020202020204" pitchFamily="34" charset="0"/>
              <a:buChar char="•"/>
              <a:defRPr sz="3000" kern="1200">
                <a:solidFill>
                  <a:schemeClr val="tx1"/>
                </a:solidFill>
                <a:latin typeface="+mn-lt"/>
                <a:ea typeface="+mn-ea"/>
                <a:cs typeface="+mn-cs"/>
              </a:defRPr>
            </a:lvl1pPr>
            <a:lvl2pPr marL="754063" indent="-250825" algn="l" defTabSz="1006475" rtl="0" eaLnBrk="0" fontAlgn="base" hangingPunct="0">
              <a:lnSpc>
                <a:spcPct val="90000"/>
              </a:lnSpc>
              <a:spcBef>
                <a:spcPts val="550"/>
              </a:spcBef>
              <a:spcAft>
                <a:spcPct val="0"/>
              </a:spcAft>
              <a:buFont typeface="Arial" panose="020B0604020202020204" pitchFamily="34" charset="0"/>
              <a:buChar char="•"/>
              <a:defRPr sz="2600" kern="1200">
                <a:solidFill>
                  <a:schemeClr val="tx1"/>
                </a:solidFill>
                <a:latin typeface="+mn-lt"/>
                <a:ea typeface="+mn-ea"/>
                <a:cs typeface="+mn-cs"/>
              </a:defRPr>
            </a:lvl2pPr>
            <a:lvl3pPr marL="1258888" indent="-250825" algn="l" defTabSz="1006475" rtl="0" eaLnBrk="0" fontAlgn="base" hangingPunct="0">
              <a:lnSpc>
                <a:spcPct val="90000"/>
              </a:lnSpc>
              <a:spcBef>
                <a:spcPts val="550"/>
              </a:spcBef>
              <a:spcAft>
                <a:spcPct val="0"/>
              </a:spcAft>
              <a:buFont typeface="Arial" panose="020B0604020202020204" pitchFamily="34" charset="0"/>
              <a:buChar char="•"/>
              <a:defRPr sz="2200" kern="1200">
                <a:solidFill>
                  <a:schemeClr val="tx1"/>
                </a:solidFill>
                <a:latin typeface="+mn-lt"/>
                <a:ea typeface="+mn-ea"/>
                <a:cs typeface="+mn-cs"/>
              </a:defRPr>
            </a:lvl3pPr>
            <a:lvl4pPr marL="1762125" indent="-250825" algn="l" defTabSz="1006475" rtl="0" eaLnBrk="0" fontAlgn="base" hangingPunct="0">
              <a:lnSpc>
                <a:spcPct val="90000"/>
              </a:lnSpc>
              <a:spcBef>
                <a:spcPts val="550"/>
              </a:spcBef>
              <a:spcAft>
                <a:spcPct val="0"/>
              </a:spcAft>
              <a:buFont typeface="Arial" panose="020B0604020202020204" pitchFamily="34" charset="0"/>
              <a:buChar char="•"/>
              <a:defRPr sz="1900" kern="1200">
                <a:solidFill>
                  <a:schemeClr val="tx1"/>
                </a:solidFill>
                <a:latin typeface="+mn-lt"/>
                <a:ea typeface="+mn-ea"/>
                <a:cs typeface="+mn-cs"/>
              </a:defRPr>
            </a:lvl4pPr>
            <a:lvl5pPr marL="2265363" indent="-250825" algn="l" defTabSz="1006475" rtl="0" eaLnBrk="0" fontAlgn="base" hangingPunct="0">
              <a:lnSpc>
                <a:spcPct val="90000"/>
              </a:lnSpc>
              <a:spcBef>
                <a:spcPts val="550"/>
              </a:spcBef>
              <a:spcAft>
                <a:spcPct val="0"/>
              </a:spcAft>
              <a:buFont typeface="Arial" panose="020B0604020202020204" pitchFamily="34" charset="0"/>
              <a:buChar char="•"/>
              <a:defRPr sz="1900" kern="1200">
                <a:solidFill>
                  <a:schemeClr val="tx1"/>
                </a:solidFill>
                <a:latin typeface="+mn-lt"/>
                <a:ea typeface="+mn-ea"/>
                <a:cs typeface="+mn-cs"/>
              </a:defRPr>
            </a:lvl5pPr>
            <a:lvl6pPr marL="2770586"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6pPr>
            <a:lvl7pPr marL="3274329"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7pPr>
            <a:lvl8pPr marL="3778072"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8pPr>
            <a:lvl9pPr marL="4281815"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9pPr>
          </a:lstStyle>
          <a:p>
            <a:pPr marL="0" indent="0" algn="ctr">
              <a:buFont typeface="Arial" panose="020B0604020202020204" pitchFamily="34" charset="0"/>
              <a:buNone/>
            </a:pPr>
            <a:r>
              <a:rPr lang="pl-PL" sz="1800" dirty="0">
                <a:latin typeface="Arial" panose="020B0604020202020204" pitchFamily="34" charset="0"/>
                <a:cs typeface="Arial" panose="020B0604020202020204" pitchFamily="34" charset="0"/>
              </a:rPr>
              <a:t>Tabela na wzór regulacji PID i jej implementacja w kodzie wraz z dobranymi nastawami</a:t>
            </a:r>
          </a:p>
        </p:txBody>
      </p:sp>
    </p:spTree>
    <p:extLst>
      <p:ext uri="{BB962C8B-B14F-4D97-AF65-F5344CB8AC3E}">
        <p14:creationId xmlns:p14="http://schemas.microsoft.com/office/powerpoint/2010/main" val="4107702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2127A42-C6EB-7688-B3F7-5EF9BB6BFED4}"/>
              </a:ext>
            </a:extLst>
          </p:cNvPr>
          <p:cNvSpPr>
            <a:spLocks noGrp="1"/>
          </p:cNvSpPr>
          <p:nvPr>
            <p:ph type="title"/>
          </p:nvPr>
        </p:nvSpPr>
        <p:spPr>
          <a:xfrm>
            <a:off x="2036192" y="609898"/>
            <a:ext cx="11585575" cy="642006"/>
          </a:xfrm>
        </p:spPr>
        <p:txBody>
          <a:bodyPr/>
          <a:lstStyle/>
          <a:p>
            <a:r>
              <a:rPr lang="en-US" sz="4000" dirty="0" err="1">
                <a:latin typeface="Arial" panose="020B0604020202020204" pitchFamily="34" charset="0"/>
                <a:cs typeface="Arial" panose="020B0604020202020204" pitchFamily="34" charset="0"/>
              </a:rPr>
              <a:t>Interfejsy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sterownika</a:t>
            </a:r>
            <a:endParaRPr lang="pl-PL" sz="4000" dirty="0">
              <a:latin typeface="Arial" panose="020B0604020202020204" pitchFamily="34" charset="0"/>
              <a:cs typeface="Arial" panose="020B0604020202020204" pitchFamily="34" charset="0"/>
            </a:endParaRPr>
          </a:p>
        </p:txBody>
      </p:sp>
      <p:pic>
        <p:nvPicPr>
          <p:cNvPr id="6" name="Obraz 5" descr="Obraz zawierający elektronika, Osprzęt komputerowy, komputer, Inżynieria elektroniczna&#10;&#10;Opis wygenerowany automatycznie">
            <a:extLst>
              <a:ext uri="{FF2B5EF4-FFF2-40B4-BE49-F238E27FC236}">
                <a16:creationId xmlns:a16="http://schemas.microsoft.com/office/drawing/2014/main" id="{20E98C79-3280-338E-3EE1-E54572671CF6}"/>
              </a:ext>
            </a:extLst>
          </p:cNvPr>
          <p:cNvPicPr>
            <a:picLocks noChangeAspect="1"/>
          </p:cNvPicPr>
          <p:nvPr/>
        </p:nvPicPr>
        <p:blipFill>
          <a:blip r:embed="rId2"/>
          <a:stretch>
            <a:fillRect/>
          </a:stretch>
        </p:blipFill>
        <p:spPr>
          <a:xfrm>
            <a:off x="6667714" y="1409242"/>
            <a:ext cx="3227943" cy="5002264"/>
          </a:xfrm>
          <a:prstGeom prst="rect">
            <a:avLst/>
          </a:prstGeom>
        </p:spPr>
      </p:pic>
      <p:pic>
        <p:nvPicPr>
          <p:cNvPr id="7" name="Obraz 6" descr="Obraz zawierający tekst, zrzut ekranu, Czcionka, linia&#10;&#10;Opis wygenerowany automatycznie">
            <a:extLst>
              <a:ext uri="{FF2B5EF4-FFF2-40B4-BE49-F238E27FC236}">
                <a16:creationId xmlns:a16="http://schemas.microsoft.com/office/drawing/2014/main" id="{44BA4BA4-4754-1B9D-09E2-798A36A4CF0F}"/>
              </a:ext>
            </a:extLst>
          </p:cNvPr>
          <p:cNvPicPr>
            <a:picLocks noChangeAspect="1"/>
          </p:cNvPicPr>
          <p:nvPr/>
        </p:nvPicPr>
        <p:blipFill rotWithShape="1">
          <a:blip r:embed="rId3"/>
          <a:srcRect t="1242" r="1567"/>
          <a:stretch/>
        </p:blipFill>
        <p:spPr bwMode="auto">
          <a:xfrm>
            <a:off x="10052815" y="1300562"/>
            <a:ext cx="2688835" cy="5130959"/>
          </a:xfrm>
          <a:prstGeom prst="rect">
            <a:avLst/>
          </a:prstGeom>
          <a:ln>
            <a:noFill/>
          </a:ln>
          <a:extLst>
            <a:ext uri="{53640926-AAD7-44D8-BBD7-CCE9431645EC}">
              <a14:shadowObscured xmlns:a14="http://schemas.microsoft.com/office/drawing/2010/main"/>
            </a:ext>
          </a:extLst>
        </p:spPr>
      </p:pic>
      <p:pic>
        <p:nvPicPr>
          <p:cNvPr id="11" name="Obraz 10">
            <a:extLst>
              <a:ext uri="{FF2B5EF4-FFF2-40B4-BE49-F238E27FC236}">
                <a16:creationId xmlns:a16="http://schemas.microsoft.com/office/drawing/2014/main" id="{A4BB2E3D-A47C-4C79-AA92-81B4E002AFA6}"/>
              </a:ext>
            </a:extLst>
          </p:cNvPr>
          <p:cNvPicPr>
            <a:picLocks noChangeAspect="1"/>
          </p:cNvPicPr>
          <p:nvPr/>
        </p:nvPicPr>
        <p:blipFill>
          <a:blip r:embed="rId4"/>
          <a:stretch>
            <a:fillRect/>
          </a:stretch>
        </p:blipFill>
        <p:spPr>
          <a:xfrm>
            <a:off x="2947704" y="4514085"/>
            <a:ext cx="3337956" cy="1897421"/>
          </a:xfrm>
          <a:prstGeom prst="rect">
            <a:avLst/>
          </a:prstGeom>
        </p:spPr>
      </p:pic>
      <p:sp>
        <p:nvSpPr>
          <p:cNvPr id="12" name="pole tekstowe 11">
            <a:extLst>
              <a:ext uri="{FF2B5EF4-FFF2-40B4-BE49-F238E27FC236}">
                <a16:creationId xmlns:a16="http://schemas.microsoft.com/office/drawing/2014/main" id="{CC6E945C-48B7-EB7F-796F-E4A4962F2D41}"/>
              </a:ext>
            </a:extLst>
          </p:cNvPr>
          <p:cNvSpPr txBox="1"/>
          <p:nvPr/>
        </p:nvSpPr>
        <p:spPr>
          <a:xfrm>
            <a:off x="3387018" y="6412190"/>
            <a:ext cx="2459328" cy="461665"/>
          </a:xfrm>
          <a:prstGeom prst="rect">
            <a:avLst/>
          </a:prstGeom>
          <a:noFill/>
        </p:spPr>
        <p:txBody>
          <a:bodyPr wrap="none" rtlCol="0">
            <a:spAutoFit/>
          </a:bodyPr>
          <a:lstStyle/>
          <a:p>
            <a:r>
              <a:rPr lang="en-US" dirty="0" err="1"/>
              <a:t>Interfejs</a:t>
            </a:r>
            <a:r>
              <a:rPr lang="en-US" dirty="0"/>
              <a:t> </a:t>
            </a:r>
            <a:r>
              <a:rPr lang="en-US" dirty="0" err="1"/>
              <a:t>fizyczny</a:t>
            </a:r>
            <a:endParaRPr lang="pl-PL" dirty="0"/>
          </a:p>
        </p:txBody>
      </p:sp>
      <p:sp>
        <p:nvSpPr>
          <p:cNvPr id="13" name="pole tekstowe 12">
            <a:extLst>
              <a:ext uri="{FF2B5EF4-FFF2-40B4-BE49-F238E27FC236}">
                <a16:creationId xmlns:a16="http://schemas.microsoft.com/office/drawing/2014/main" id="{0B129D69-2E9B-44B0-97B1-8915C07F102E}"/>
              </a:ext>
            </a:extLst>
          </p:cNvPr>
          <p:cNvSpPr txBox="1"/>
          <p:nvPr/>
        </p:nvSpPr>
        <p:spPr>
          <a:xfrm>
            <a:off x="6930299" y="6463082"/>
            <a:ext cx="2409634" cy="461665"/>
          </a:xfrm>
          <a:prstGeom prst="rect">
            <a:avLst/>
          </a:prstGeom>
          <a:noFill/>
        </p:spPr>
        <p:txBody>
          <a:bodyPr wrap="none" rtlCol="0">
            <a:spAutoFit/>
          </a:bodyPr>
          <a:lstStyle/>
          <a:p>
            <a:r>
              <a:rPr lang="en-US" dirty="0" err="1"/>
              <a:t>Interfejs</a:t>
            </a:r>
            <a:r>
              <a:rPr lang="en-US" dirty="0"/>
              <a:t> RS-232</a:t>
            </a:r>
            <a:endParaRPr lang="pl-PL" dirty="0"/>
          </a:p>
        </p:txBody>
      </p:sp>
      <p:sp>
        <p:nvSpPr>
          <p:cNvPr id="14" name="pole tekstowe 13">
            <a:extLst>
              <a:ext uri="{FF2B5EF4-FFF2-40B4-BE49-F238E27FC236}">
                <a16:creationId xmlns:a16="http://schemas.microsoft.com/office/drawing/2014/main" id="{4AF51EE5-353C-1152-B621-EC8CA0A21573}"/>
              </a:ext>
            </a:extLst>
          </p:cNvPr>
          <p:cNvSpPr txBox="1"/>
          <p:nvPr/>
        </p:nvSpPr>
        <p:spPr>
          <a:xfrm>
            <a:off x="10370906" y="6463081"/>
            <a:ext cx="1877437" cy="461665"/>
          </a:xfrm>
          <a:prstGeom prst="rect">
            <a:avLst/>
          </a:prstGeom>
          <a:noFill/>
        </p:spPr>
        <p:txBody>
          <a:bodyPr wrap="none" rtlCol="0">
            <a:spAutoFit/>
          </a:bodyPr>
          <a:lstStyle/>
          <a:p>
            <a:r>
              <a:rPr lang="en-US" dirty="0" err="1"/>
              <a:t>Strona</a:t>
            </a:r>
            <a:r>
              <a:rPr lang="en-US" dirty="0"/>
              <a:t> WEB</a:t>
            </a:r>
            <a:endParaRPr lang="pl-PL" dirty="0"/>
          </a:p>
        </p:txBody>
      </p:sp>
      <p:sp>
        <p:nvSpPr>
          <p:cNvPr id="16" name="pole tekstowe 15">
            <a:extLst>
              <a:ext uri="{FF2B5EF4-FFF2-40B4-BE49-F238E27FC236}">
                <a16:creationId xmlns:a16="http://schemas.microsoft.com/office/drawing/2014/main" id="{B4A2985D-0F13-F2C6-D589-8C1760BED418}"/>
              </a:ext>
            </a:extLst>
          </p:cNvPr>
          <p:cNvSpPr txBox="1"/>
          <p:nvPr/>
        </p:nvSpPr>
        <p:spPr>
          <a:xfrm>
            <a:off x="803812" y="1333458"/>
            <a:ext cx="5256584" cy="2862322"/>
          </a:xfrm>
          <a:prstGeom prst="rect">
            <a:avLst/>
          </a:prstGeom>
          <a:noFill/>
        </p:spPr>
        <p:txBody>
          <a:bodyPr wrap="square" rtlCol="0">
            <a:spAutoFit/>
          </a:bodyPr>
          <a:lstStyle/>
          <a:p>
            <a:pPr algn="just"/>
            <a:r>
              <a:rPr lang="pl-PL" sz="2000" dirty="0"/>
              <a:t>Wszystkie interfejsy działają równolegle. Podłączenie się do strony sieciowej sterownika, wymaga podania mu SSID i hasła sieci Wi-Fi w jego zasięgu (za pomocą RS-232), następnie posiadając urządzenie podłączone do tej samej sieci, wejść na podany przez sterownik adres </a:t>
            </a:r>
            <a:r>
              <a:rPr lang="en-US" sz="2000" dirty="0"/>
              <a:t>IP</a:t>
            </a:r>
            <a:r>
              <a:rPr lang="pl-PL" sz="2000" dirty="0"/>
              <a:t> za pomocą przeglądarki. Sterownik zapisuje dane Wi-Fi w pamięci nieulotnej.</a:t>
            </a:r>
          </a:p>
        </p:txBody>
      </p:sp>
    </p:spTree>
    <p:extLst>
      <p:ext uri="{BB962C8B-B14F-4D97-AF65-F5344CB8AC3E}">
        <p14:creationId xmlns:p14="http://schemas.microsoft.com/office/powerpoint/2010/main" val="1579653082"/>
      </p:ext>
    </p:extLst>
  </p:cSld>
  <p:clrMapOvr>
    <a:masterClrMapping/>
  </p:clrMapOvr>
</p:sld>
</file>

<file path=ppt/theme/theme1.xml><?xml version="1.0" encoding="utf-8"?>
<a:theme xmlns:a="http://schemas.openxmlformats.org/drawingml/2006/main" name="Blank Presentation - Default">
  <a:themeElements>
    <a:clrScheme name="Motyw pakietu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otyw pakietu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tyw pakietu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Presentation">
  <a:themeElements>
    <a:clrScheme name="Motyw pakietu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otyw pakietu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tyw pakietu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TotalTime>
  <Words>848</Words>
  <Application>Microsoft Office PowerPoint</Application>
  <PresentationFormat>Niestandardowy</PresentationFormat>
  <Paragraphs>59</Paragraphs>
  <Slides>10</Slides>
  <Notes>2</Notes>
  <HiddenSlides>0</HiddenSlides>
  <MMClips>0</MMClips>
  <ScaleCrop>false</ScaleCrop>
  <HeadingPairs>
    <vt:vector size="6" baseType="variant">
      <vt:variant>
        <vt:lpstr>Używane czcionki</vt:lpstr>
      </vt:variant>
      <vt:variant>
        <vt:i4>7</vt:i4>
      </vt:variant>
      <vt:variant>
        <vt:lpstr>Motyw</vt:lpstr>
      </vt:variant>
      <vt:variant>
        <vt:i4>2</vt:i4>
      </vt:variant>
      <vt:variant>
        <vt:lpstr>Tytuły slajdów</vt:lpstr>
      </vt:variant>
      <vt:variant>
        <vt:i4>10</vt:i4>
      </vt:variant>
    </vt:vector>
  </HeadingPairs>
  <TitlesOfParts>
    <vt:vector size="19" baseType="lpstr">
      <vt:lpstr>Arial</vt:lpstr>
      <vt:lpstr>Calibri</vt:lpstr>
      <vt:lpstr>Calibri Light</vt:lpstr>
      <vt:lpstr>Consolas</vt:lpstr>
      <vt:lpstr>FagoNoBoldCE-Caps</vt:lpstr>
      <vt:lpstr>Helvetica Neue</vt:lpstr>
      <vt:lpstr>Times New Roman</vt:lpstr>
      <vt:lpstr>Blank Presentation - Default</vt:lpstr>
      <vt:lpstr>Blank Presentation</vt:lpstr>
      <vt:lpstr>Prezentacja programu PowerPoint</vt:lpstr>
      <vt:lpstr>Prezentacja programu PowerPoint</vt:lpstr>
      <vt:lpstr>Projektowanie hardware’u</vt:lpstr>
      <vt:lpstr>Realizacja kontroli i monitorowania pracy silnika</vt:lpstr>
      <vt:lpstr>Programator ESP32</vt:lpstr>
      <vt:lpstr>Finalny projekt PCB</vt:lpstr>
      <vt:lpstr>Projektowanie Software’u</vt:lpstr>
      <vt:lpstr>Regulacja PID</vt:lpstr>
      <vt:lpstr>Interfejsy sterownika</vt:lpstr>
      <vt:lpstr>Dziękuję za uwagę!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Maciek</dc:creator>
  <cp:lastModifiedBy>Hubert Kolano</cp:lastModifiedBy>
  <cp:revision>18</cp:revision>
  <dcterms:modified xsi:type="dcterms:W3CDTF">2024-09-19T21:28:58Z</dcterms:modified>
</cp:coreProperties>
</file>